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88" r:id="rId5"/>
    <p:sldId id="324" r:id="rId6"/>
    <p:sldId id="307" r:id="rId7"/>
    <p:sldId id="303" r:id="rId8"/>
    <p:sldId id="323" r:id="rId9"/>
    <p:sldId id="325" r:id="rId10"/>
    <p:sldId id="308" r:id="rId11"/>
    <p:sldId id="316" r:id="rId12"/>
    <p:sldId id="318" r:id="rId13"/>
    <p:sldId id="326" r:id="rId14"/>
    <p:sldId id="327" r:id="rId15"/>
    <p:sldId id="328" r:id="rId16"/>
    <p:sldId id="332" r:id="rId17"/>
    <p:sldId id="306" r:id="rId18"/>
    <p:sldId id="329" r:id="rId19"/>
    <p:sldId id="331" r:id="rId20"/>
    <p:sldId id="322" r:id="rId21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B91139"/>
    <a:srgbClr val="FA2E4B"/>
    <a:srgbClr val="BA041E"/>
    <a:srgbClr val="AD1035"/>
    <a:srgbClr val="0A0A0A"/>
    <a:srgbClr val="232323"/>
    <a:srgbClr val="2E2E2E"/>
    <a:srgbClr val="404040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3" autoAdjust="0"/>
    <p:restoredTop sz="94291" autoAdjust="0"/>
  </p:normalViewPr>
  <p:slideViewPr>
    <p:cSldViewPr snapToGrid="0">
      <p:cViewPr varScale="1">
        <p:scale>
          <a:sx n="68" d="100"/>
          <a:sy n="68" d="100"/>
        </p:scale>
        <p:origin x="8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7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85332F6-84D5-43CF-B5CE-301BBE7CB9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AB049E7-4E52-4F78-B7E3-9EEEB887E5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F9756C1-BF48-42B1-901F-CF6E0830421E}" type="datetime1">
              <a:rPr lang="ru-RU" smtClean="0"/>
              <a:t>14.06.2024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0DD62C5-62E7-4FCF-A26E-C100A22EE53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A9C5A79-BC51-4C21-A236-759CEAE5D8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3333638-148D-48F3-93EA-686F1AB9FFB0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50867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2611A6-6664-426A-B3B6-CAC8C8AF292C}" type="datetime1">
              <a:rPr lang="ru-RU" smtClean="0"/>
              <a:pPr/>
              <a:t>14.06.2024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6C4120E-D8D4-4AFA-B0E2-7989D1701DEB}" type="slidenum">
              <a:rPr lang="ru-RU" noProof="0" smtClean="0"/>
              <a:t>‹№›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3838995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6C4120E-D8D4-4AFA-B0E2-7989D1701DEB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67950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6C4120E-D8D4-4AFA-B0E2-7989D1701DEB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7606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6C4120E-D8D4-4AFA-B0E2-7989D1701DEB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2158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6C4120E-D8D4-4AFA-B0E2-7989D1701DEB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9499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6C4120E-D8D4-4AFA-B0E2-7989D1701DEB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3575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6C4120E-D8D4-4AFA-B0E2-7989D1701DEB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84919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6C4120E-D8D4-4AFA-B0E2-7989D1701DEB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91435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6C4120E-D8D4-4AFA-B0E2-7989D1701DEB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82703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6C4120E-D8D4-4AFA-B0E2-7989D1701DEB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0278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6C4120E-D8D4-4AFA-B0E2-7989D1701DEB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53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6C4120E-D8D4-4AFA-B0E2-7989D1701DEB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490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6C4120E-D8D4-4AFA-B0E2-7989D1701DEB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1232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6C4120E-D8D4-4AFA-B0E2-7989D1701DEB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2323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6C4120E-D8D4-4AFA-B0E2-7989D1701DEB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7227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6C4120E-D8D4-4AFA-B0E2-7989D1701DEB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7645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6C4120E-D8D4-4AFA-B0E2-7989D1701DEB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4680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6C4120E-D8D4-4AFA-B0E2-7989D1701DEB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1529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">
    <p:bg>
      <p:bgPr>
        <a:solidFill>
          <a:schemeClr val="accent6">
            <a:alpha val="9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:a16="http://schemas.microsoft.com/office/drawing/2014/main" id="{18D1035F-A14F-4F81-AC61-2AF512D7F8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767715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E05B43-D8B3-4B3A-93E9-5A84CF7F3D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36042" y="1550988"/>
            <a:ext cx="3284832" cy="2387600"/>
          </a:xfrm>
          <a:prstGeom prst="rect">
            <a:avLst/>
          </a:prstGeom>
        </p:spPr>
        <p:txBody>
          <a:bodyPr rtlCol="0" anchor="b"/>
          <a:lstStyle>
            <a:lvl1pPr algn="l">
              <a:defRPr sz="5000" cap="all" spc="200" baseline="0">
                <a:solidFill>
                  <a:schemeClr val="accent6">
                    <a:lumMod val="10000"/>
                    <a:lumOff val="9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9F2A661-E12F-4DA4-89DE-F2048B1B43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36042" y="4057095"/>
            <a:ext cx="3284832" cy="155312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1800" spc="100" baseline="0">
                <a:solidFill>
                  <a:schemeClr val="accent6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Подзаголовок слайда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464D5FB-99FD-4266-B81F-46B0376436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4175" y="4241283"/>
            <a:ext cx="10537825" cy="2616717"/>
          </a:xfrm>
          <a:prstGeom prst="rect">
            <a:avLst/>
          </a:prstGeom>
        </p:spPr>
        <p:txBody>
          <a:bodyPr rtlCol="0"/>
          <a:lstStyle>
            <a:lvl1pPr marL="0" indent="0" algn="r">
              <a:lnSpc>
                <a:spcPct val="50000"/>
              </a:lnSpc>
              <a:spcBef>
                <a:spcPts val="0"/>
              </a:spcBef>
              <a:buNone/>
              <a:defRPr sz="45000" i="1" baseline="0">
                <a:solidFill>
                  <a:schemeClr val="bg1">
                    <a:alpha val="8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Презентация</a:t>
            </a:r>
          </a:p>
        </p:txBody>
      </p:sp>
    </p:spTree>
    <p:extLst>
      <p:ext uri="{BB962C8B-B14F-4D97-AF65-F5344CB8AC3E}">
        <p14:creationId xmlns:p14="http://schemas.microsoft.com/office/powerpoint/2010/main" val="3377346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ыночное сравнение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>
            <a:extLst>
              <a:ext uri="{FF2B5EF4-FFF2-40B4-BE49-F238E27FC236}">
                <a16:creationId xmlns:a16="http://schemas.microsoft.com/office/drawing/2014/main" id="{659927B5-CD76-4CF2-9218-21B4ABE3C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03/08/20ГГ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9DE09AE-94B2-4BFF-BDCE-0B4930D63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7DB683-0E38-45C3-A062-8642CC4CC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4F6357DA-28E9-40D3-918C-4D14E8263D81}" type="slidenum">
              <a:rPr lang="ru-RU" noProof="0" smtClean="0"/>
              <a:pPr rtl="0"/>
              <a:t>‹№›</a:t>
            </a:fld>
            <a:endParaRPr lang="ru-RU" noProof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B3A9F833-D729-4A7C-AE1F-BAAF1214BA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4428271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all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3" name="Текст 10">
            <a:extLst>
              <a:ext uri="{FF2B5EF4-FFF2-40B4-BE49-F238E27FC236}">
                <a16:creationId xmlns:a16="http://schemas.microsoft.com/office/drawing/2014/main" id="{D914E175-8C78-40BB-9962-8A85F2F0E4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4753993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13F63585-E36E-41A6-95F2-CD2BE2D655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6428" y="4428271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all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10FF23F7-3892-471E-AFA1-0D8BE8F43F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26428" y="4753993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24D6B59F-6577-4B1E-B7F8-134B42084E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4657" y="4428271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all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39A963ED-FD03-4AAC-B023-59B209A5EB8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14657" y="4753993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23ED9778-7DC1-4EFA-92B5-2B9F0740F53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89604" y="724868"/>
            <a:ext cx="6212793" cy="639955"/>
          </a:xfrm>
          <a:prstGeom prst="rect">
            <a:avLst/>
          </a:prstGeom>
        </p:spPr>
        <p:txBody>
          <a:bodyPr rtlCol="0"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18" name="Текст 14">
            <a:extLst>
              <a:ext uri="{FF2B5EF4-FFF2-40B4-BE49-F238E27FC236}">
                <a16:creationId xmlns:a16="http://schemas.microsoft.com/office/drawing/2014/main" id="{F1777D6D-27DD-4DA3-8C4C-B8F9BA9B18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90331" y="2383034"/>
            <a:ext cx="1837944" cy="1837944"/>
          </a:xfrm>
          <a:prstGeom prst="ellipse">
            <a:avLst/>
          </a:prstGeom>
          <a:solidFill>
            <a:schemeClr val="accent6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2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3 млрд долл. США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B99795F1-D282-42EE-BFEC-2F47E8BE5D3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178559" y="2383034"/>
            <a:ext cx="1837944" cy="1837944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2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2 млрд долл. США</a:t>
            </a:r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E7EDCD32-FC44-473D-A0D4-F71DAF57286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6788" y="2383034"/>
            <a:ext cx="1837944" cy="1837944"/>
          </a:xfrm>
          <a:prstGeom prst="ellipse">
            <a:avLst/>
          </a:prstGeom>
          <a:solidFill>
            <a:schemeClr val="accent4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2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1 млрд долл. США</a:t>
            </a:r>
          </a:p>
        </p:txBody>
      </p:sp>
    </p:spTree>
    <p:extLst>
      <p:ext uri="{BB962C8B-B14F-4D97-AF65-F5344CB8AC3E}">
        <p14:creationId xmlns:p14="http://schemas.microsoft.com/office/powerpoint/2010/main" val="865040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ши конкуренты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7">
            <a:extLst>
              <a:ext uri="{FF2B5EF4-FFF2-40B4-BE49-F238E27FC236}">
                <a16:creationId xmlns:a16="http://schemas.microsoft.com/office/drawing/2014/main" id="{9332B195-6B28-453B-8483-E18845F548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4281" y="0"/>
            <a:ext cx="12196282" cy="244291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70B36DB2-10C9-40E1-A939-F9F3E99AA97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-316523" y="104279"/>
            <a:ext cx="12508523" cy="2679238"/>
          </a:xfrm>
          <a:prstGeom prst="rect">
            <a:avLst/>
          </a:prstGeom>
        </p:spPr>
        <p:txBody>
          <a:bodyPr rtlCol="0"/>
          <a:lstStyle>
            <a:lvl1pPr marL="0" indent="0" algn="r">
              <a:lnSpc>
                <a:spcPct val="4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20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pPr rtl="0"/>
            <a:r>
              <a:rPr lang="ru-RU" noProof="0"/>
              <a:t>Конкуренты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1034CA5-4FBD-4728-A5D5-B55A51F3E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ru-RU" noProof="0"/>
              <a:t>03/08/20ГГ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EB12970-8175-4B63-9ABC-FF21E5FB0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2E5FFB0-6DFB-4547-AB5E-A22910F47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4F6357DA-28E9-40D3-918C-4D14E8263D81}" type="slidenum">
              <a:rPr lang="ru-RU" noProof="0" smtClean="0"/>
              <a:pPr rtl="0"/>
              <a:t>‹№›</a:t>
            </a:fld>
            <a:endParaRPr lang="ru-RU" noProof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B15B0B7-1296-4FBF-8D28-A0D2821763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9728" y="2679238"/>
            <a:ext cx="4386945" cy="545148"/>
          </a:xfrm>
          <a:prstGeom prst="rect">
            <a:avLst/>
          </a:prstGeom>
        </p:spPr>
        <p:txBody>
          <a:bodyPr rtlCol="0" anchor="b"/>
          <a:lstStyle>
            <a:lvl1pPr algn="l">
              <a:defRPr sz="2200" cap="all" spc="200" baseline="0">
                <a:solidFill>
                  <a:schemeClr val="accent1"/>
                </a:solidFill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41958F62-D93E-4433-9FC8-4CFA9792BD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9728" y="4085594"/>
            <a:ext cx="4953000" cy="2046251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cap="none" spc="1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23D482AA-5393-4260-A25C-77242CC398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728" y="3706090"/>
            <a:ext cx="4953000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400" cap="all" spc="100" baseline="0">
                <a:solidFill>
                  <a:schemeClr val="accent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id="{57434F13-1C2F-416A-A9F8-479D11410B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800" y="4085594"/>
            <a:ext cx="4953000" cy="2046251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cap="none" spc="1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3" name="Текст 10">
            <a:extLst>
              <a:ext uri="{FF2B5EF4-FFF2-40B4-BE49-F238E27FC236}">
                <a16:creationId xmlns:a16="http://schemas.microsoft.com/office/drawing/2014/main" id="{FC8B7634-CFB8-480E-9065-D580A18013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00800" y="3706090"/>
            <a:ext cx="4953000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400" cap="all" spc="100" baseline="0">
                <a:solidFill>
                  <a:schemeClr val="accent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99710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ши конкуренты, версия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>
            <a:extLst>
              <a:ext uri="{FF2B5EF4-FFF2-40B4-BE49-F238E27FC236}">
                <a16:creationId xmlns:a16="http://schemas.microsoft.com/office/drawing/2014/main" id="{82433EF2-C2C4-4062-9D92-0FB277293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ru-RU" noProof="0"/>
              <a:t>03/08/20ГГ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63FBE5-A165-4D71-A770-FE4E13B1A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B91C94-93DA-4850-9EE8-968DAF890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4F6357DA-28E9-40D3-918C-4D14E8263D81}" type="slidenum">
              <a:rPr lang="ru-RU" noProof="0" smtClean="0"/>
              <a:pPr rtl="0"/>
              <a:t>‹№›</a:t>
            </a:fld>
            <a:endParaRPr lang="ru-RU" noProof="0"/>
          </a:p>
        </p:txBody>
      </p:sp>
      <p:sp>
        <p:nvSpPr>
          <p:cNvPr id="7" name="Текст 14">
            <a:extLst>
              <a:ext uri="{FF2B5EF4-FFF2-40B4-BE49-F238E27FC236}">
                <a16:creationId xmlns:a16="http://schemas.microsoft.com/office/drawing/2014/main" id="{C9C019F9-A0CC-42FD-9A58-9A76FBC647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6499" y="1425477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8" name="Текст 14">
            <a:extLst>
              <a:ext uri="{FF2B5EF4-FFF2-40B4-BE49-F238E27FC236}">
                <a16:creationId xmlns:a16="http://schemas.microsoft.com/office/drawing/2014/main" id="{2F0A1D53-A949-49E7-820F-D18CEC7EA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6499" y="5294320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9" name="Текст 14">
            <a:extLst>
              <a:ext uri="{FF2B5EF4-FFF2-40B4-BE49-F238E27FC236}">
                <a16:creationId xmlns:a16="http://schemas.microsoft.com/office/drawing/2014/main" id="{FC5403F6-AE51-438F-AF93-56FA7D2A56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40311" y="3354359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1" name="Текст 14">
            <a:extLst>
              <a:ext uri="{FF2B5EF4-FFF2-40B4-BE49-F238E27FC236}">
                <a16:creationId xmlns:a16="http://schemas.microsoft.com/office/drawing/2014/main" id="{0494832D-1AEB-4A7B-8BC3-8AC645057F5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43347" y="2194947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9DED817B-58D3-4713-A66F-2E4CF578D5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79839" y="4307664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D1FE5CBC-B2B8-45FE-986C-504C397B9E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2" y="4439394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CE71774F-D73F-4B7F-9152-95EC3F36DD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98712" y="4008089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1154305F-5D9B-4B4A-9F2B-6FBECE7371A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3692" y="3354359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8C5FED44-231C-4E53-B41C-81293135ACB1}"/>
              </a:ext>
            </a:extLst>
          </p:cNvPr>
          <p:cNvCxnSpPr>
            <a:cxnSpLocks/>
          </p:cNvCxnSpPr>
          <p:nvPr userDrawn="1"/>
        </p:nvCxnSpPr>
        <p:spPr>
          <a:xfrm>
            <a:off x="4756662" y="360037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F2105B5D-04B2-4415-A88E-6BE695BAD6D0}"/>
              </a:ext>
            </a:extLst>
          </p:cNvPr>
          <p:cNvCxnSpPr>
            <a:cxnSpLocks/>
          </p:cNvCxnSpPr>
          <p:nvPr userDrawn="1"/>
        </p:nvCxnSpPr>
        <p:spPr>
          <a:xfrm flipV="1">
            <a:off x="7089982" y="191750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Текст 14">
            <a:extLst>
              <a:ext uri="{FF2B5EF4-FFF2-40B4-BE49-F238E27FC236}">
                <a16:creationId xmlns:a16="http://schemas.microsoft.com/office/drawing/2014/main" id="{8F362A87-DBB9-4FFD-9F42-9D6D5AD35E9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752879" y="1954712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9" name="Текст 14">
            <a:extLst>
              <a:ext uri="{FF2B5EF4-FFF2-40B4-BE49-F238E27FC236}">
                <a16:creationId xmlns:a16="http://schemas.microsoft.com/office/drawing/2014/main" id="{B6713B5A-6FE2-4827-A18D-2F81B40F06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59355" y="470809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2B665ABC-CB0A-4595-8165-3205CED4DC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2040" y="722218"/>
            <a:ext cx="4386945" cy="639955"/>
          </a:xfrm>
          <a:prstGeom prst="rect">
            <a:avLst/>
          </a:prstGeom>
        </p:spPr>
        <p:txBody>
          <a:bodyPr rtlCol="0" anchor="ctr"/>
          <a:lstStyle>
            <a:lvl1pPr algn="l">
              <a:defRPr sz="2200" cap="all" spc="200" baseline="0">
                <a:solidFill>
                  <a:schemeClr val="accent1"/>
                </a:solidFill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6947698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ратегия развити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5F09839D-FDC1-4EDF-9E51-F73351ABB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ru-RU" noProof="0"/>
              <a:t>03/08/20ГГ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60B182A-200F-405E-B287-2F7A7F928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FE8CEAE-624C-4615-8252-893F3A04C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4F6357DA-28E9-40D3-918C-4D14E8263D81}" type="slidenum">
              <a:rPr lang="ru-RU" noProof="0" smtClean="0"/>
              <a:pPr rtl="0"/>
              <a:t>‹№›</a:t>
            </a:fld>
            <a:endParaRPr lang="ru-RU" noProof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8AE4140-1E60-4ABF-8C5B-6AA2491687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89603" y="727515"/>
            <a:ext cx="6212793" cy="639955"/>
          </a:xfrm>
          <a:prstGeom prst="rect">
            <a:avLst/>
          </a:prstGeom>
        </p:spPr>
        <p:txBody>
          <a:bodyPr rtlCol="0" anchor="ctr"/>
          <a:lstStyle>
            <a:lvl1pPr algn="ctr">
              <a:defRPr sz="2200" cap="all" spc="200" baseline="0">
                <a:solidFill>
                  <a:schemeClr val="accent1"/>
                </a:solidFill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562056E9-39CD-4DAA-AF46-D107C1680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0446" y="4192395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6"/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39F4B0E4-0A8E-4F79-B6E9-9015E62C2C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09724" y="4192396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6"/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7128A45A-DF71-4640-A1BF-8F1866D09C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53400" y="4192395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6"/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8" name="Текст 10">
            <a:extLst>
              <a:ext uri="{FF2B5EF4-FFF2-40B4-BE49-F238E27FC236}">
                <a16:creationId xmlns:a16="http://schemas.microsoft.com/office/drawing/2014/main" id="{D63BCEA8-1DF2-474C-A867-36E22D2F61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989603" y="1124727"/>
            <a:ext cx="6212793" cy="56889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2000" cap="none" spc="100" baseline="0">
                <a:solidFill>
                  <a:schemeClr val="accent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19" name="Текст 14">
            <a:extLst>
              <a:ext uri="{FF2B5EF4-FFF2-40B4-BE49-F238E27FC236}">
                <a16:creationId xmlns:a16="http://schemas.microsoft.com/office/drawing/2014/main" id="{6F23D9F0-2D86-4938-96EE-A32A42E6DB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06278" y="2482446"/>
            <a:ext cx="1581912" cy="1581912"/>
          </a:xfrm>
          <a:prstGeom prst="ellipse">
            <a:avLst/>
          </a:prstGeom>
          <a:solidFill>
            <a:schemeClr val="accent6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2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154C8C8A-D882-4AB4-BD1F-8D2E1EF0A8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26320" y="2482446"/>
            <a:ext cx="1581912" cy="1581912"/>
          </a:xfrm>
          <a:prstGeom prst="ellipse">
            <a:avLst/>
          </a:prstGeom>
          <a:solidFill>
            <a:schemeClr val="accent4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2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48F571DC-88C7-42E3-8699-F9C41BE828F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69996" y="2482446"/>
            <a:ext cx="1581912" cy="1581912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2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</p:spTree>
    <p:extLst>
      <p:ext uri="{BB962C8B-B14F-4D97-AF65-F5344CB8AC3E}">
        <p14:creationId xmlns:p14="http://schemas.microsoft.com/office/powerpoint/2010/main" val="4852224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пулярность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41F48AB2-7C16-4B56-A53A-93B714BC1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03/08/20ГГ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BBB994E-24A9-40A8-93EB-5515D89EE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0DF8D0D-83A0-4570-97D9-255518FCE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pPr rtl="0"/>
            <a:fld id="{4F6357DA-28E9-40D3-918C-4D14E8263D81}" type="slidenum">
              <a:rPr lang="ru-RU" noProof="0" smtClean="0"/>
              <a:pPr rtl="0"/>
              <a:t>‹№›</a:t>
            </a:fld>
            <a:endParaRPr lang="ru-RU" noProof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9591A4D-603C-42D9-AA8F-07BD22871E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60939" y="725448"/>
            <a:ext cx="5870122" cy="639955"/>
          </a:xfrm>
          <a:prstGeom prst="rect">
            <a:avLst/>
          </a:prstGeom>
        </p:spPr>
        <p:txBody>
          <a:bodyPr rtlCol="0"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5FB9A868-1432-40BF-A3DF-CB2F9542988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4141" y="2326023"/>
            <a:ext cx="4998576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31" name="Текст 10">
            <a:extLst>
              <a:ext uri="{FF2B5EF4-FFF2-40B4-BE49-F238E27FC236}">
                <a16:creationId xmlns:a16="http://schemas.microsoft.com/office/drawing/2014/main" id="{6772DEF8-21EE-47DD-AE5F-1EC03FDCF7D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0838" y="2326023"/>
            <a:ext cx="5007023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37" name="Текст 10">
            <a:extLst>
              <a:ext uri="{FF2B5EF4-FFF2-40B4-BE49-F238E27FC236}">
                <a16:creationId xmlns:a16="http://schemas.microsoft.com/office/drawing/2014/main" id="{BC31E94F-1411-4EA2-8AB2-A76E9A5783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60940" y="1113029"/>
            <a:ext cx="5870121" cy="56889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20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15" name="Объект 14">
            <a:extLst>
              <a:ext uri="{FF2B5EF4-FFF2-40B4-BE49-F238E27FC236}">
                <a16:creationId xmlns:a16="http://schemas.microsoft.com/office/drawing/2014/main" id="{AF0062E6-1EBE-4CBF-B0D1-4737DBF54008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906949" y="2925763"/>
            <a:ext cx="5010912" cy="2651760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0" name="Объект 14">
            <a:extLst>
              <a:ext uri="{FF2B5EF4-FFF2-40B4-BE49-F238E27FC236}">
                <a16:creationId xmlns:a16="http://schemas.microsoft.com/office/drawing/2014/main" id="{0E683F27-7485-420D-A15D-93A48B8CFD27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6261805" y="2874716"/>
            <a:ext cx="5010912" cy="2651760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753759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ухлетний план действи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89F6C305-4C96-4875-9AEF-C88E3E62D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ru-RU" noProof="0"/>
              <a:t>03/08/20ГГ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FFFF3E7-19BF-4E1B-86A9-BB3CBD897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9CD6203-1BDD-481A-8B5A-0CE7676C8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4F6357DA-28E9-40D3-918C-4D14E8263D81}" type="slidenum">
              <a:rPr lang="ru-RU" noProof="0" smtClean="0"/>
              <a:pPr rtl="0"/>
              <a:t>‹№›</a:t>
            </a:fld>
            <a:endParaRPr lang="ru-RU" noProof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458F71-90A6-4816-BD12-E5F24297EB5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2040" y="724868"/>
            <a:ext cx="4386945" cy="639955"/>
          </a:xfrm>
          <a:prstGeom prst="rect">
            <a:avLst/>
          </a:prstGeom>
        </p:spPr>
        <p:txBody>
          <a:bodyPr rtlCol="0" anchor="ctr"/>
          <a:lstStyle>
            <a:lvl1pPr algn="l">
              <a:defRPr sz="2200" cap="all" spc="200" baseline="0">
                <a:solidFill>
                  <a:schemeClr val="accent1"/>
                </a:solidFill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C65C6C0E-E988-4670-AC4F-46DF25AB1A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02793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D08F3328-96B5-4F00-9D88-C2B1CFB100B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02793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AF2A90E7-217C-439F-A3C7-41589A223F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30365" y="3027930"/>
            <a:ext cx="615309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8" name="Текст 14">
            <a:extLst>
              <a:ext uri="{FF2B5EF4-FFF2-40B4-BE49-F238E27FC236}">
                <a16:creationId xmlns:a16="http://schemas.microsoft.com/office/drawing/2014/main" id="{8553117D-AEE8-4CDA-9B76-4465B03947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02793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9" name="Текст 14">
            <a:extLst>
              <a:ext uri="{FF2B5EF4-FFF2-40B4-BE49-F238E27FC236}">
                <a16:creationId xmlns:a16="http://schemas.microsoft.com/office/drawing/2014/main" id="{D768892F-3B07-49B8-B76F-DA245223D2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027930"/>
            <a:ext cx="61531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5C805EDD-6FC0-466B-B5E2-AA7150A858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02793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9D2E9DFD-B289-41E0-A706-0DF99250C3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02793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29CFE769-E334-4852-98D4-D2686E7A17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77978" y="3027930"/>
            <a:ext cx="61531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3" name="Текст 14">
            <a:extLst>
              <a:ext uri="{FF2B5EF4-FFF2-40B4-BE49-F238E27FC236}">
                <a16:creationId xmlns:a16="http://schemas.microsoft.com/office/drawing/2014/main" id="{656E6239-48C4-41A4-9AA4-44A85F3A09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02793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677AF2E7-6E1A-4486-9E9C-831E8AA4E31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02793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5" name="Текст 14">
            <a:extLst>
              <a:ext uri="{FF2B5EF4-FFF2-40B4-BE49-F238E27FC236}">
                <a16:creationId xmlns:a16="http://schemas.microsoft.com/office/drawing/2014/main" id="{54CB8F8F-95F4-4C90-B6B0-E05E3FD390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46420" y="3027930"/>
            <a:ext cx="61531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D4D4CBEB-ED3F-458B-89D4-BF7B87EEA70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02793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7D178BD8-37BB-4369-9089-458E4AFC029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8" name="Текст 14">
            <a:extLst>
              <a:ext uri="{FF2B5EF4-FFF2-40B4-BE49-F238E27FC236}">
                <a16:creationId xmlns:a16="http://schemas.microsoft.com/office/drawing/2014/main" id="{EB35E26F-6E4D-49E5-8B52-C3DFC5DAED9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9" name="Текст 14">
            <a:extLst>
              <a:ext uri="{FF2B5EF4-FFF2-40B4-BE49-F238E27FC236}">
                <a16:creationId xmlns:a16="http://schemas.microsoft.com/office/drawing/2014/main" id="{57091E21-E4FD-4EFC-A957-BC31C0E5E06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30365" y="4871997"/>
            <a:ext cx="615309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0" name="Текст 14">
            <a:extLst>
              <a:ext uri="{FF2B5EF4-FFF2-40B4-BE49-F238E27FC236}">
                <a16:creationId xmlns:a16="http://schemas.microsoft.com/office/drawing/2014/main" id="{93BD433F-C233-4D3A-A836-157F6D8E787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1" name="Текст 14">
            <a:extLst>
              <a:ext uri="{FF2B5EF4-FFF2-40B4-BE49-F238E27FC236}">
                <a16:creationId xmlns:a16="http://schemas.microsoft.com/office/drawing/2014/main" id="{A047DD8B-C64B-4EEF-A394-1EF5D78C91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2" name="Текст 14">
            <a:extLst>
              <a:ext uri="{FF2B5EF4-FFF2-40B4-BE49-F238E27FC236}">
                <a16:creationId xmlns:a16="http://schemas.microsoft.com/office/drawing/2014/main" id="{9F7A3216-3089-45BC-B307-8D5B15FE5D0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3" name="Текст 14">
            <a:extLst>
              <a:ext uri="{FF2B5EF4-FFF2-40B4-BE49-F238E27FC236}">
                <a16:creationId xmlns:a16="http://schemas.microsoft.com/office/drawing/2014/main" id="{C4C055EF-54DF-4BA1-A25C-B1010981E7C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4" name="Текст 14">
            <a:extLst>
              <a:ext uri="{FF2B5EF4-FFF2-40B4-BE49-F238E27FC236}">
                <a16:creationId xmlns:a16="http://schemas.microsoft.com/office/drawing/2014/main" id="{46C13F5D-6794-400F-906D-2D40EEEC343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77978" y="4871997"/>
            <a:ext cx="61531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5" name="Текст 14">
            <a:extLst>
              <a:ext uri="{FF2B5EF4-FFF2-40B4-BE49-F238E27FC236}">
                <a16:creationId xmlns:a16="http://schemas.microsoft.com/office/drawing/2014/main" id="{45714E98-02E2-48DF-9367-87F55E4FB6A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6" name="Текст 14">
            <a:extLst>
              <a:ext uri="{FF2B5EF4-FFF2-40B4-BE49-F238E27FC236}">
                <a16:creationId xmlns:a16="http://schemas.microsoft.com/office/drawing/2014/main" id="{9C13007C-3478-4694-B3D7-8AE2F4C80DE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7" name="Текст 14">
            <a:extLst>
              <a:ext uri="{FF2B5EF4-FFF2-40B4-BE49-F238E27FC236}">
                <a16:creationId xmlns:a16="http://schemas.microsoft.com/office/drawing/2014/main" id="{0F8E2313-703C-4CF3-9F33-F2FA123ED3B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6420" y="4871997"/>
            <a:ext cx="61531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8" name="Текст 14">
            <a:extLst>
              <a:ext uri="{FF2B5EF4-FFF2-40B4-BE49-F238E27FC236}">
                <a16:creationId xmlns:a16="http://schemas.microsoft.com/office/drawing/2014/main" id="{11BB185B-EE3A-4221-9885-0A23F6BB9B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1" name="Текст 14">
            <a:extLst>
              <a:ext uri="{FF2B5EF4-FFF2-40B4-BE49-F238E27FC236}">
                <a16:creationId xmlns:a16="http://schemas.microsoft.com/office/drawing/2014/main" id="{ABA1EBA0-06C6-4473-9072-0B46D901EEE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804" y="2618463"/>
            <a:ext cx="10210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год</a:t>
            </a:r>
          </a:p>
        </p:txBody>
      </p:sp>
      <p:sp>
        <p:nvSpPr>
          <p:cNvPr id="52" name="Текст 14">
            <a:extLst>
              <a:ext uri="{FF2B5EF4-FFF2-40B4-BE49-F238E27FC236}">
                <a16:creationId xmlns:a16="http://schemas.microsoft.com/office/drawing/2014/main" id="{E3E7422E-C8DE-4304-BC2C-D7A9200338B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804" y="4449901"/>
            <a:ext cx="10210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год</a:t>
            </a:r>
          </a:p>
        </p:txBody>
      </p:sp>
      <p:sp>
        <p:nvSpPr>
          <p:cNvPr id="53" name="Текст 14">
            <a:extLst>
              <a:ext uri="{FF2B5EF4-FFF2-40B4-BE49-F238E27FC236}">
                <a16:creationId xmlns:a16="http://schemas.microsoft.com/office/drawing/2014/main" id="{E5B67A4A-03EA-4C59-B052-C3AC8624919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58310"/>
            <a:ext cx="1440088" cy="46959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4" name="Текст 14">
            <a:extLst>
              <a:ext uri="{FF2B5EF4-FFF2-40B4-BE49-F238E27FC236}">
                <a16:creationId xmlns:a16="http://schemas.microsoft.com/office/drawing/2014/main" id="{386D9727-6EAF-44BD-B5BB-FF9FB2E38F2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58310"/>
            <a:ext cx="1440088" cy="46959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5" name="Текст 14">
            <a:extLst>
              <a:ext uri="{FF2B5EF4-FFF2-40B4-BE49-F238E27FC236}">
                <a16:creationId xmlns:a16="http://schemas.microsoft.com/office/drawing/2014/main" id="{8ED3541C-CC4E-4C36-9758-9D66DDE2BA3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58310"/>
            <a:ext cx="1440088" cy="46959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6" name="Текст 14">
            <a:extLst>
              <a:ext uri="{FF2B5EF4-FFF2-40B4-BE49-F238E27FC236}">
                <a16:creationId xmlns:a16="http://schemas.microsoft.com/office/drawing/2014/main" id="{5C4B9123-0034-44EB-AE51-BE0E95C36F9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4003137"/>
            <a:ext cx="1440088" cy="408780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7" name="Текст 14">
            <a:extLst>
              <a:ext uri="{FF2B5EF4-FFF2-40B4-BE49-F238E27FC236}">
                <a16:creationId xmlns:a16="http://schemas.microsoft.com/office/drawing/2014/main" id="{F6EBC080-B92D-4FC1-91BB-CBB73125903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4003137"/>
            <a:ext cx="1440088" cy="408780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8" name="Текст 14">
            <a:extLst>
              <a:ext uri="{FF2B5EF4-FFF2-40B4-BE49-F238E27FC236}">
                <a16:creationId xmlns:a16="http://schemas.microsoft.com/office/drawing/2014/main" id="{45A0B38A-6949-43DC-8059-9B50415B16B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4003137"/>
            <a:ext cx="1440088" cy="408780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384239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нсовые показатели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7">
            <a:extLst>
              <a:ext uri="{FF2B5EF4-FFF2-40B4-BE49-F238E27FC236}">
                <a16:creationId xmlns:a16="http://schemas.microsoft.com/office/drawing/2014/main" id="{216878F0-817D-4F26-8B43-746016119A3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4661647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0B4271A-ED63-46FF-9282-ECA9140CB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ru-RU" noProof="0"/>
              <a:t>03/08/20ГГ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3F05D42-821E-4E1A-ACD8-5D4B39CFC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2A47555-EEE6-41B1-9AA5-E70CA2B60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rtl="0"/>
            <a:fld id="{4F6357DA-28E9-40D3-918C-4D14E8263D81}" type="slidenum">
              <a:rPr lang="ru-RU" noProof="0" smtClean="0"/>
              <a:pPr rtl="0"/>
              <a:t>‹№›</a:t>
            </a:fld>
            <a:endParaRPr lang="ru-RU" noProof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8D863BC-52D6-4182-94E2-EA35621A8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60889" y="729426"/>
            <a:ext cx="5903262" cy="635397"/>
          </a:xfrm>
          <a:prstGeom prst="rect">
            <a:avLst/>
          </a:prstGeom>
        </p:spPr>
        <p:txBody>
          <a:bodyPr rtlCol="0" anchor="ctr"/>
          <a:lstStyle>
            <a:lvl1pPr algn="l">
              <a:defRPr sz="2200" cap="all" spc="200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4F792BF5-C216-472F-93C8-9E12D88E6BB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360988" y="1625600"/>
            <a:ext cx="5903912" cy="4429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640576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накомство с командой от 4 человек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Текст 4">
            <a:extLst>
              <a:ext uri="{FF2B5EF4-FFF2-40B4-BE49-F238E27FC236}">
                <a16:creationId xmlns:a16="http://schemas.microsoft.com/office/drawing/2014/main" id="{71C49FEB-B8EF-4D85-AF1E-FF1A08DED40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" y="1"/>
            <a:ext cx="12192000" cy="2514600"/>
          </a:xfrm>
          <a:prstGeom prst="rect">
            <a:avLst/>
          </a:prstGeom>
        </p:spPr>
        <p:txBody>
          <a:bodyPr rtlCol="0"/>
          <a:lstStyle>
            <a:lvl1pPr marL="0" indent="0" algn="r">
              <a:lnSpc>
                <a:spcPct val="35000"/>
              </a:lnSpc>
              <a:spcBef>
                <a:spcPts val="0"/>
              </a:spcBef>
              <a:buNone/>
              <a:defRPr sz="50000" i="1" baseline="0">
                <a:solidFill>
                  <a:schemeClr val="bg1">
                    <a:alpha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Коллектив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751E4D1-453A-486C-AC10-C42024603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03/08/20ГГ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BD6862B-8836-4F15-B05B-24B5EFFD7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7F95F47-BBF4-4271-B6F5-E9C3507AD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4F6357DA-28E9-40D3-918C-4D14E8263D81}" type="slidenum">
              <a:rPr lang="ru-RU" noProof="0" smtClean="0"/>
              <a:pPr rtl="0"/>
              <a:t>‹№›</a:t>
            </a:fld>
            <a:endParaRPr lang="ru-RU" noProof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06E153E-70D2-4FA6-AE08-1FF5408973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33903" y="1655011"/>
            <a:ext cx="6324194" cy="639955"/>
          </a:xfrm>
          <a:prstGeom prst="rect">
            <a:avLst/>
          </a:prstGeom>
        </p:spPr>
        <p:txBody>
          <a:bodyPr rtlCol="0"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9" name="Рисунок 9">
            <a:extLst>
              <a:ext uri="{FF2B5EF4-FFF2-40B4-BE49-F238E27FC236}">
                <a16:creationId xmlns:a16="http://schemas.microsoft.com/office/drawing/2014/main" id="{DC04EBE4-2F20-469F-8A53-9BEC2E37822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44345" y="2757949"/>
            <a:ext cx="1451493" cy="146222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B4BA6AEB-B1AF-4446-A7B4-97B679BC93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04655" y="4463647"/>
            <a:ext cx="2330873" cy="44229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200" cap="all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A3462D3F-0728-4C38-B170-389153ED5A5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04655" y="4779469"/>
            <a:ext cx="2330873" cy="442298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100" cap="none" spc="1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12" name="Рисунок 9">
            <a:extLst>
              <a:ext uri="{FF2B5EF4-FFF2-40B4-BE49-F238E27FC236}">
                <a16:creationId xmlns:a16="http://schemas.microsoft.com/office/drawing/2014/main" id="{3E3EC61F-D3A5-4658-8BA3-A91338AF2FA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33091" y="2757949"/>
            <a:ext cx="1451493" cy="146222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3" name="Рисунок 9">
            <a:extLst>
              <a:ext uri="{FF2B5EF4-FFF2-40B4-BE49-F238E27FC236}">
                <a16:creationId xmlns:a16="http://schemas.microsoft.com/office/drawing/2014/main" id="{CDB9F756-6446-412A-9650-AAB15FCA362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621836" y="2757949"/>
            <a:ext cx="1451493" cy="146222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4" name="Рисунок 9">
            <a:extLst>
              <a:ext uri="{FF2B5EF4-FFF2-40B4-BE49-F238E27FC236}">
                <a16:creationId xmlns:a16="http://schemas.microsoft.com/office/drawing/2014/main" id="{382166CD-0B9A-4F3F-9C64-C140FABE85C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110582" y="2757949"/>
            <a:ext cx="1451493" cy="146222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40DF12CD-BCB4-467F-B7E3-499EC97EFE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93400" y="4463647"/>
            <a:ext cx="2330874" cy="44229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200" cap="all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5A467C8A-05E4-4C98-85BA-9199B1C1E1D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93400" y="4779469"/>
            <a:ext cx="2330874" cy="442298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100" cap="none" spc="1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9058072E-F9B0-4371-960E-E67B496E302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82145" y="4463647"/>
            <a:ext cx="2330875" cy="44229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200" cap="all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18" name="Текст 10">
            <a:extLst>
              <a:ext uri="{FF2B5EF4-FFF2-40B4-BE49-F238E27FC236}">
                <a16:creationId xmlns:a16="http://schemas.microsoft.com/office/drawing/2014/main" id="{0A657816-CBF3-4FE7-86AD-21BF42DD152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82145" y="4779469"/>
            <a:ext cx="2330875" cy="442298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100" cap="none" spc="1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886C1499-EEAF-4BF5-99C2-BE435BED3F5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70891" y="4463647"/>
            <a:ext cx="2330875" cy="44229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200" cap="all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:a16="http://schemas.microsoft.com/office/drawing/2014/main" id="{58984A54-7368-4F62-B02D-6A06236600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70891" y="4779469"/>
            <a:ext cx="2330875" cy="442298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100" cap="none" spc="1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9396265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накомство с командой от 8 человек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386F087D-92DE-4035-8192-586AF5C8F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03/08/20ГГ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A9928F3-1B10-463F-9157-B6A079A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46BA99F-4B60-460A-B00E-4D0B0DDD5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4F6357DA-28E9-40D3-918C-4D14E8263D81}" type="slidenum">
              <a:rPr lang="ru-RU" noProof="0" smtClean="0"/>
              <a:pPr rtl="0"/>
              <a:t>‹№›</a:t>
            </a:fld>
            <a:endParaRPr lang="ru-RU" noProof="0"/>
          </a:p>
        </p:txBody>
      </p:sp>
      <p:sp>
        <p:nvSpPr>
          <p:cNvPr id="8" name="Рисунок 9">
            <a:extLst>
              <a:ext uri="{FF2B5EF4-FFF2-40B4-BE49-F238E27FC236}">
                <a16:creationId xmlns:a16="http://schemas.microsoft.com/office/drawing/2014/main" id="{5A869ECF-2DFC-48EE-97D9-84DCD25E547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979488" y="1979244"/>
            <a:ext cx="1097876" cy="109787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0" name="Текст 14">
            <a:extLst>
              <a:ext uri="{FF2B5EF4-FFF2-40B4-BE49-F238E27FC236}">
                <a16:creationId xmlns:a16="http://schemas.microsoft.com/office/drawing/2014/main" id="{156C8A56-CD27-4C90-94A0-6C6EE02744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85529" y="3495484"/>
            <a:ext cx="2085792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11" name="Текст 14">
            <a:extLst>
              <a:ext uri="{FF2B5EF4-FFF2-40B4-BE49-F238E27FC236}">
                <a16:creationId xmlns:a16="http://schemas.microsoft.com/office/drawing/2014/main" id="{22104C50-BDDE-4917-8F64-30BB543A734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59819" y="3269516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имя</a:t>
            </a:r>
          </a:p>
        </p:txBody>
      </p:sp>
      <p:sp>
        <p:nvSpPr>
          <p:cNvPr id="12" name="Текст 14">
            <a:extLst>
              <a:ext uri="{FF2B5EF4-FFF2-40B4-BE49-F238E27FC236}">
                <a16:creationId xmlns:a16="http://schemas.microsoft.com/office/drawing/2014/main" id="{16490CE7-7241-4A9F-9A19-0D1533BA52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59818" y="3495484"/>
            <a:ext cx="208579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02C7036D-56D2-4D6E-8F25-344484C61A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34108" y="3269684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имя</a:t>
            </a:r>
          </a:p>
        </p:txBody>
      </p:sp>
      <p:sp>
        <p:nvSpPr>
          <p:cNvPr id="14" name="Текст 14">
            <a:extLst>
              <a:ext uri="{FF2B5EF4-FFF2-40B4-BE49-F238E27FC236}">
                <a16:creationId xmlns:a16="http://schemas.microsoft.com/office/drawing/2014/main" id="{420E5CE0-16E9-48C3-AEAE-C29C2448D78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34107" y="3495484"/>
            <a:ext cx="2085791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532463BC-AC80-43A6-8BB3-50F5A28E80B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608394" y="3269516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имя</a:t>
            </a:r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4CF5287C-0936-4244-B1EE-226996FEC9A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08391" y="3495484"/>
            <a:ext cx="2085791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38" name="Текст 14">
            <a:extLst>
              <a:ext uri="{FF2B5EF4-FFF2-40B4-BE49-F238E27FC236}">
                <a16:creationId xmlns:a16="http://schemas.microsoft.com/office/drawing/2014/main" id="{80E59778-6A5E-4CAE-8EB2-BBEBB43F6D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85530" y="3269516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имя</a:t>
            </a:r>
          </a:p>
        </p:txBody>
      </p:sp>
      <p:sp>
        <p:nvSpPr>
          <p:cNvPr id="47" name="Текст 14">
            <a:extLst>
              <a:ext uri="{FF2B5EF4-FFF2-40B4-BE49-F238E27FC236}">
                <a16:creationId xmlns:a16="http://schemas.microsoft.com/office/drawing/2014/main" id="{393D72E6-E684-4731-B139-4BA8111999D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485442" y="5546241"/>
            <a:ext cx="2085792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48" name="Текст 14">
            <a:extLst>
              <a:ext uri="{FF2B5EF4-FFF2-40B4-BE49-F238E27FC236}">
                <a16:creationId xmlns:a16="http://schemas.microsoft.com/office/drawing/2014/main" id="{17AF8A36-96BD-4383-BD10-0AF6C3CAA2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859819" y="532027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имя</a:t>
            </a:r>
          </a:p>
        </p:txBody>
      </p:sp>
      <p:sp>
        <p:nvSpPr>
          <p:cNvPr id="49" name="Текст 14">
            <a:extLst>
              <a:ext uri="{FF2B5EF4-FFF2-40B4-BE49-F238E27FC236}">
                <a16:creationId xmlns:a16="http://schemas.microsoft.com/office/drawing/2014/main" id="{F26B5D3A-6C13-4204-9756-1BCA5AE8D12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859730" y="5546241"/>
            <a:ext cx="208579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50" name="Текст 14">
            <a:extLst>
              <a:ext uri="{FF2B5EF4-FFF2-40B4-BE49-F238E27FC236}">
                <a16:creationId xmlns:a16="http://schemas.microsoft.com/office/drawing/2014/main" id="{80D112F0-B8AB-4FA9-B732-BE08CD1234D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234108" y="5320441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имя</a:t>
            </a:r>
          </a:p>
        </p:txBody>
      </p:sp>
      <p:sp>
        <p:nvSpPr>
          <p:cNvPr id="51" name="Текст 14">
            <a:extLst>
              <a:ext uri="{FF2B5EF4-FFF2-40B4-BE49-F238E27FC236}">
                <a16:creationId xmlns:a16="http://schemas.microsoft.com/office/drawing/2014/main" id="{4784D9A7-36A5-4F3B-AA7B-CB5E2D65594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34063" y="5546241"/>
            <a:ext cx="2085791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52" name="Текст 14">
            <a:extLst>
              <a:ext uri="{FF2B5EF4-FFF2-40B4-BE49-F238E27FC236}">
                <a16:creationId xmlns:a16="http://schemas.microsoft.com/office/drawing/2014/main" id="{D7A99E46-923F-4364-BF2F-FBB534A1064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608394" y="532027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имя</a:t>
            </a:r>
          </a:p>
        </p:txBody>
      </p:sp>
      <p:sp>
        <p:nvSpPr>
          <p:cNvPr id="53" name="Текст 14">
            <a:extLst>
              <a:ext uri="{FF2B5EF4-FFF2-40B4-BE49-F238E27FC236}">
                <a16:creationId xmlns:a16="http://schemas.microsoft.com/office/drawing/2014/main" id="{506EFF4D-3C39-4F6E-A14E-EFF1C741CCC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608391" y="5546241"/>
            <a:ext cx="2085791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57" name="Текст 14">
            <a:extLst>
              <a:ext uri="{FF2B5EF4-FFF2-40B4-BE49-F238E27FC236}">
                <a16:creationId xmlns:a16="http://schemas.microsoft.com/office/drawing/2014/main" id="{0C5A43DB-AE3F-48FC-B6D4-8879D4CDADB4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485530" y="532027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имя</a:t>
            </a:r>
          </a:p>
        </p:txBody>
      </p:sp>
      <p:sp>
        <p:nvSpPr>
          <p:cNvPr id="33" name="Рисунок 9">
            <a:extLst>
              <a:ext uri="{FF2B5EF4-FFF2-40B4-BE49-F238E27FC236}">
                <a16:creationId xmlns:a16="http://schemas.microsoft.com/office/drawing/2014/main" id="{BF616705-4A53-4806-B16C-BA39A5A02D23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4353776" y="1979244"/>
            <a:ext cx="1097876" cy="109787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39" name="Рисунок 9">
            <a:extLst>
              <a:ext uri="{FF2B5EF4-FFF2-40B4-BE49-F238E27FC236}">
                <a16:creationId xmlns:a16="http://schemas.microsoft.com/office/drawing/2014/main" id="{12C5AB77-7FB0-4FE2-A742-FA3672277633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6728064" y="1979244"/>
            <a:ext cx="1097876" cy="109787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40" name="Рисунок 9">
            <a:extLst>
              <a:ext uri="{FF2B5EF4-FFF2-40B4-BE49-F238E27FC236}">
                <a16:creationId xmlns:a16="http://schemas.microsoft.com/office/drawing/2014/main" id="{8A37ED26-A40F-40E4-9FB0-0F305BCB23F4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9102352" y="1979244"/>
            <a:ext cx="1097876" cy="109787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41" name="Рисунок 9">
            <a:extLst>
              <a:ext uri="{FF2B5EF4-FFF2-40B4-BE49-F238E27FC236}">
                <a16:creationId xmlns:a16="http://schemas.microsoft.com/office/drawing/2014/main" id="{B6231166-8699-4C7F-8542-01C947970C37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1979488" y="4028080"/>
            <a:ext cx="1097876" cy="109787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42" name="Рисунок 9">
            <a:extLst>
              <a:ext uri="{FF2B5EF4-FFF2-40B4-BE49-F238E27FC236}">
                <a16:creationId xmlns:a16="http://schemas.microsoft.com/office/drawing/2014/main" id="{C8BBF1DC-9382-4EDC-8A43-26FBDBA89C72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4353776" y="4028080"/>
            <a:ext cx="1097876" cy="109787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43" name="Рисунок 9">
            <a:extLst>
              <a:ext uri="{FF2B5EF4-FFF2-40B4-BE49-F238E27FC236}">
                <a16:creationId xmlns:a16="http://schemas.microsoft.com/office/drawing/2014/main" id="{E1600B1D-A51F-4CD2-B131-483A6088B903}"/>
              </a:ext>
            </a:extLst>
          </p:cNvPr>
          <p:cNvSpPr>
            <a:spLocks noGrp="1"/>
          </p:cNvSpPr>
          <p:nvPr>
            <p:ph type="pic" sz="quarter" idx="64" hasCustomPrompt="1"/>
          </p:nvPr>
        </p:nvSpPr>
        <p:spPr>
          <a:xfrm>
            <a:off x="6728064" y="4028080"/>
            <a:ext cx="1097876" cy="109787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44" name="Рисунок 9">
            <a:extLst>
              <a:ext uri="{FF2B5EF4-FFF2-40B4-BE49-F238E27FC236}">
                <a16:creationId xmlns:a16="http://schemas.microsoft.com/office/drawing/2014/main" id="{C6C004ED-2B06-4144-9164-96A4CDC05395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9102352" y="4028080"/>
            <a:ext cx="1097876" cy="109787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4002D7BD-981B-493B-A5A0-DA83B6593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33903" y="724868"/>
            <a:ext cx="6324194" cy="639955"/>
          </a:xfrm>
          <a:prstGeom prst="rect">
            <a:avLst/>
          </a:prstGeom>
        </p:spPr>
        <p:txBody>
          <a:bodyPr rtlCol="0"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28697476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нсирование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E636A6C4-760E-4DFC-9166-0346E320E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03/08/20ГГ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AA830E9-38B9-41B2-9047-8F9003630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05897FB-ACEE-45BF-9704-D517B9B95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pPr rtl="0"/>
            <a:fld id="{4F6357DA-28E9-40D3-918C-4D14E8263D81}" type="slidenum">
              <a:rPr lang="ru-RU" noProof="0" smtClean="0"/>
              <a:pPr rtl="0"/>
              <a:t>‹№›</a:t>
            </a:fld>
            <a:endParaRPr lang="ru-RU" noProof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F61A60D-EA13-4C4C-9816-85480A2E2A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33903" y="724868"/>
            <a:ext cx="6324194" cy="639955"/>
          </a:xfrm>
          <a:prstGeom prst="rect">
            <a:avLst/>
          </a:prstGeom>
        </p:spPr>
        <p:txBody>
          <a:bodyPr rtlCol="0"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1C424B8B-6301-4675-9015-050DF1DF91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05964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 spc="200" baseline="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44297A50-8392-4EB9-9BF6-451C4B9977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0511" y="465139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01B3A901-BBC6-44D9-9C97-6CFD76C17C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4039" y="405964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 spc="200" baseline="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3" name="Текст 14">
            <a:extLst>
              <a:ext uri="{FF2B5EF4-FFF2-40B4-BE49-F238E27FC236}">
                <a16:creationId xmlns:a16="http://schemas.microsoft.com/office/drawing/2014/main" id="{C60306D6-8D77-403B-B3D3-93E771A63E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65139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156D61BA-EB24-4A41-8CAD-DF8D3ACF23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67567" y="405964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 spc="200" baseline="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5" name="Текст 14">
            <a:extLst>
              <a:ext uri="{FF2B5EF4-FFF2-40B4-BE49-F238E27FC236}">
                <a16:creationId xmlns:a16="http://schemas.microsoft.com/office/drawing/2014/main" id="{7D92CD70-81FF-405A-B419-FCACE6F2F97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65139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1F7A98D9-A50A-41D8-BD51-327D4B647F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51094" y="405964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 spc="200" baseline="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CD4953C5-A270-4C37-B878-3D3E51E01A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65139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8" name="Текст 10">
            <a:extLst>
              <a:ext uri="{FF2B5EF4-FFF2-40B4-BE49-F238E27FC236}">
                <a16:creationId xmlns:a16="http://schemas.microsoft.com/office/drawing/2014/main" id="{B419FAA5-674D-4D1B-B6F0-7F6B786D9D2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29" name="Текст 10">
            <a:extLst>
              <a:ext uri="{FF2B5EF4-FFF2-40B4-BE49-F238E27FC236}">
                <a16:creationId xmlns:a16="http://schemas.microsoft.com/office/drawing/2014/main" id="{4301E9A5-7F5A-49AF-A4F3-EA73CC55905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30" name="Текст 10">
            <a:extLst>
              <a:ext uri="{FF2B5EF4-FFF2-40B4-BE49-F238E27FC236}">
                <a16:creationId xmlns:a16="http://schemas.microsoft.com/office/drawing/2014/main" id="{44658DCD-8753-4536-A41F-2975ECE9D03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31" name="Текст 10">
            <a:extLst>
              <a:ext uri="{FF2B5EF4-FFF2-40B4-BE49-F238E27FC236}">
                <a16:creationId xmlns:a16="http://schemas.microsoft.com/office/drawing/2014/main" id="{2708ADA9-A84B-4176-A4A4-3BEEB2F71F9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927572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нас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7">
            <a:extLst>
              <a:ext uri="{FF2B5EF4-FFF2-40B4-BE49-F238E27FC236}">
                <a16:creationId xmlns:a16="http://schemas.microsoft.com/office/drawing/2014/main" id="{E265C839-12C3-47EF-9941-39B43796B3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61215" y="0"/>
            <a:ext cx="6830785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E6AB2BC9-972D-4B30-981B-BAD528A7FB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002437"/>
            <a:ext cx="12186555" cy="285556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50000"/>
              </a:lnSpc>
              <a:spcBef>
                <a:spcPts val="0"/>
              </a:spcBef>
              <a:buNone/>
              <a:defRPr sz="50000" i="1" baseline="0">
                <a:solidFill>
                  <a:schemeClr val="bg1">
                    <a:alpha val="8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Информация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1F2E92-C9AF-47A3-84EF-181F642A4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rtl="0"/>
            <a:r>
              <a:rPr lang="ru-RU" noProof="0"/>
              <a:t>03/08/20ГГ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4F2C06-CE94-4D97-A7F5-08D8D7BF1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210CA9D-6428-41AF-B478-FB553C041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fld id="{4F6357DA-28E9-40D3-918C-4D14E8263D81}" type="slidenum">
              <a:rPr lang="ru-RU" noProof="0" smtClean="0"/>
              <a:pPr rtl="0"/>
              <a:t>‹№›</a:t>
            </a:fld>
            <a:endParaRPr lang="ru-RU" noProof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214FDE4-5230-4BC7-8C8A-024BF947CD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901598"/>
            <a:ext cx="3684814" cy="336548"/>
          </a:xfrm>
          <a:prstGeom prst="rect">
            <a:avLst/>
          </a:prstGeom>
        </p:spPr>
        <p:txBody>
          <a:bodyPr rtlCol="0" anchor="b"/>
          <a:lstStyle>
            <a:lvl1pPr algn="l">
              <a:defRPr sz="2200" cap="all" spc="200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95062B64-8BE7-421C-8F8F-F0CEEB1C5C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1454764"/>
            <a:ext cx="3684814" cy="280159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Подзаголовок слайда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51A8088E-EE7F-4006-9745-8926E1ABB691}"/>
              </a:ext>
            </a:extLst>
          </p:cNvPr>
          <p:cNvCxnSpPr>
            <a:cxnSpLocks/>
          </p:cNvCxnSpPr>
          <p:nvPr userDrawn="1"/>
        </p:nvCxnSpPr>
        <p:spPr>
          <a:xfrm>
            <a:off x="587189" y="0"/>
            <a:ext cx="0" cy="386583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9507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7">
            <a:extLst>
              <a:ext uri="{FF2B5EF4-FFF2-40B4-BE49-F238E27FC236}">
                <a16:creationId xmlns:a16="http://schemas.microsoft.com/office/drawing/2014/main" id="{9FD50E8B-97D3-485C-9645-AACC303DDF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4281" y="-1"/>
            <a:ext cx="12196282" cy="291737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44211F90-6E18-443B-BDFF-5A72A79502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4006735"/>
            <a:ext cx="12192000" cy="2851264"/>
          </a:xfrm>
          <a:prstGeom prst="rect">
            <a:avLst/>
          </a:prstGeom>
        </p:spPr>
        <p:txBody>
          <a:bodyPr rtlCol="0"/>
          <a:lstStyle>
            <a:lvl1pPr marL="0" indent="0" algn="r">
              <a:lnSpc>
                <a:spcPct val="50000"/>
              </a:lnSpc>
              <a:spcBef>
                <a:spcPts val="0"/>
              </a:spcBef>
              <a:buNone/>
              <a:defRPr sz="50000" i="1" baseline="0">
                <a:solidFill>
                  <a:schemeClr val="bg1">
                    <a:alpha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(сумма)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0B2CC2F-A541-4A4B-985A-73901B9F1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rtl="0"/>
            <a:r>
              <a:rPr lang="ru-RU" noProof="0"/>
              <a:t>03/08/20ГГ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B1D1C2B-CD69-4515-87A0-866E32DCE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3F4DBC1-4594-4961-A9D3-27E0113B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rtl="0"/>
            <a:fld id="{4F6357DA-28E9-40D3-918C-4D14E8263D81}" type="slidenum">
              <a:rPr lang="ru-RU" noProof="0" smtClean="0"/>
              <a:pPr rtl="0"/>
              <a:t>‹№›</a:t>
            </a:fld>
            <a:endParaRPr lang="ru-RU" noProof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15AE508-339B-4118-9121-4A160D09F2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4122721"/>
            <a:ext cx="2895600" cy="1111250"/>
          </a:xfrm>
          <a:prstGeom prst="rect">
            <a:avLst/>
          </a:prstGeom>
        </p:spPr>
        <p:txBody>
          <a:bodyPr rtlCol="0" anchor="ctr"/>
          <a:lstStyle>
            <a:lvl1pPr algn="r">
              <a:defRPr sz="2200" cap="all" spc="2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43A3F931-4B84-489F-8B0A-7FEF462532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32514" y="3833158"/>
            <a:ext cx="7021287" cy="1690377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spc="1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42919939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7">
            <a:extLst>
              <a:ext uri="{FF2B5EF4-FFF2-40B4-BE49-F238E27FC236}">
                <a16:creationId xmlns:a16="http://schemas.microsoft.com/office/drawing/2014/main" id="{61D6F08F-239E-4E92-B5E7-36638ED465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67715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88D0F4F-65EB-4DC2-B7AD-AD23E6DBE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03/08/20ГГ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6CF9EC8-F9C6-4CE1-91F5-A956792CB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3156857" cy="365125"/>
          </a:xfrm>
        </p:spPr>
        <p:txBody>
          <a:bodyPr rtlCol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9721C21-E285-4AF2-9E8D-243F4CBC2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4F6357DA-28E9-40D3-918C-4D14E8263D81}" type="slidenum">
              <a:rPr lang="ru-RU" noProof="0" smtClean="0"/>
              <a:pPr rtl="0"/>
              <a:t>‹№›</a:t>
            </a:fld>
            <a:endParaRPr lang="ru-RU" noProof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C201BA1-98C5-4728-9204-5B3A2F7B03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87939" y="1638359"/>
            <a:ext cx="3058885" cy="1111250"/>
          </a:xfrm>
          <a:prstGeom prst="rect">
            <a:avLst/>
          </a:prstGeom>
        </p:spPr>
        <p:txBody>
          <a:bodyPr rtlCol="0" anchor="b"/>
          <a:lstStyle>
            <a:lvl1pPr algn="l">
              <a:defRPr sz="2200" cap="all" spc="200" baseline="0">
                <a:solidFill>
                  <a:schemeClr val="accent6"/>
                </a:solidFill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75C106A2-F65A-4519-B7A6-CB7477C684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87939" y="3135086"/>
            <a:ext cx="3058885" cy="2388450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spc="100" baseline="0">
                <a:solidFill>
                  <a:schemeClr val="accent6"/>
                </a:solidFill>
                <a:latin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Подзаголовок слайда</a:t>
            </a:r>
          </a:p>
        </p:txBody>
      </p:sp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2E7A08CD-CF6C-4ABF-B086-481F36611730}"/>
              </a:ext>
            </a:extLst>
          </p:cNvPr>
          <p:cNvCxnSpPr>
            <a:cxnSpLocks/>
          </p:cNvCxnSpPr>
          <p:nvPr userDrawn="1"/>
        </p:nvCxnSpPr>
        <p:spPr>
          <a:xfrm>
            <a:off x="8130026" y="0"/>
            <a:ext cx="0" cy="4572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Текст 4">
            <a:extLst>
              <a:ext uri="{FF2B5EF4-FFF2-40B4-BE49-F238E27FC236}">
                <a16:creationId xmlns:a16="http://schemas.microsoft.com/office/drawing/2014/main" id="{E4AB2649-B78D-4A9D-9F1D-F447A521EE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35" y="4698088"/>
            <a:ext cx="11996058" cy="2059185"/>
          </a:xfrm>
          <a:prstGeom prst="rect">
            <a:avLst/>
          </a:prstGeom>
        </p:spPr>
        <p:txBody>
          <a:bodyPr rtlCol="0"/>
          <a:lstStyle>
            <a:lvl1pPr marL="0" indent="0" algn="r">
              <a:lnSpc>
                <a:spcPct val="37000"/>
              </a:lnSpc>
              <a:spcBef>
                <a:spcPts val="0"/>
              </a:spcBef>
              <a:buNone/>
              <a:defRPr sz="50000" i="1" baseline="0">
                <a:solidFill>
                  <a:schemeClr val="accent6">
                    <a:lumMod val="10000"/>
                    <a:lumOff val="90000"/>
                    <a:alpha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Чем</a:t>
            </a:r>
          </a:p>
        </p:txBody>
      </p:sp>
    </p:spTree>
    <p:extLst>
      <p:ext uri="{BB962C8B-B14F-4D97-AF65-F5344CB8AC3E}">
        <p14:creationId xmlns:p14="http://schemas.microsoft.com/office/powerpoint/2010/main" val="2382968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:a16="http://schemas.microsoft.com/office/drawing/2014/main" id="{E3D34C3A-6235-4BB3-A283-CAE0A33D37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0386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9EDE6B-5E65-4F08-A24A-A9EC90670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03/08/20ГГ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674259-E892-4133-9796-2A1A30CF7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462A321-B440-475F-8F1F-B5B3B697E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pPr rtl="0"/>
            <a:fld id="{4F6357DA-28E9-40D3-918C-4D14E8263D81}" type="slidenum">
              <a:rPr lang="ru-RU" noProof="0" smtClean="0"/>
              <a:pPr rtl="0"/>
              <a:t>‹№›</a:t>
            </a:fld>
            <a:endParaRPr lang="ru-RU" noProof="0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ED1A311C-7C5B-4A6A-9430-1FDF9E65E23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76050" y="2149803"/>
            <a:ext cx="2383973" cy="158314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dirty="0"/>
              <a:t>Текст слайда</a:t>
            </a:r>
          </a:p>
        </p:txBody>
      </p:sp>
      <p:sp>
        <p:nvSpPr>
          <p:cNvPr id="10" name="Текст 15">
            <a:extLst>
              <a:ext uri="{FF2B5EF4-FFF2-40B4-BE49-F238E27FC236}">
                <a16:creationId xmlns:a16="http://schemas.microsoft.com/office/drawing/2014/main" id="{9294BC1C-A5F3-4428-A88F-0029F652AE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76050" y="1783378"/>
            <a:ext cx="2383973" cy="464399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 dirty="0"/>
              <a:t>Подзаголовок слайда</a:t>
            </a:r>
          </a:p>
        </p:txBody>
      </p:sp>
      <p:sp>
        <p:nvSpPr>
          <p:cNvPr id="11" name="Текст 30">
            <a:extLst>
              <a:ext uri="{FF2B5EF4-FFF2-40B4-BE49-F238E27FC236}">
                <a16:creationId xmlns:a16="http://schemas.microsoft.com/office/drawing/2014/main" id="{E1A93ECB-2477-4750-92EB-808431F558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34192" y="2149803"/>
            <a:ext cx="2383972" cy="1549920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2" name="Текст 15">
            <a:extLst>
              <a:ext uri="{FF2B5EF4-FFF2-40B4-BE49-F238E27FC236}">
                <a16:creationId xmlns:a16="http://schemas.microsoft.com/office/drawing/2014/main" id="{1B981D60-5094-418F-8053-F9AC3EE2F6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34192" y="1783378"/>
            <a:ext cx="2383972" cy="464399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13" name="Текст 30">
            <a:extLst>
              <a:ext uri="{FF2B5EF4-FFF2-40B4-BE49-F238E27FC236}">
                <a16:creationId xmlns:a16="http://schemas.microsoft.com/office/drawing/2014/main" id="{D4577FD4-018C-4FC5-8B3C-5F10F8D1D7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76050" y="4414557"/>
            <a:ext cx="2383973" cy="1549920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4" name="Текст 15">
            <a:extLst>
              <a:ext uri="{FF2B5EF4-FFF2-40B4-BE49-F238E27FC236}">
                <a16:creationId xmlns:a16="http://schemas.microsoft.com/office/drawing/2014/main" id="{F7BB952E-0716-4503-B1A2-C64348D4C6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6050" y="4048132"/>
            <a:ext cx="2383973" cy="464399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 dirty="0"/>
              <a:t>Подзаголовок слайда</a:t>
            </a:r>
          </a:p>
        </p:txBody>
      </p:sp>
      <p:sp>
        <p:nvSpPr>
          <p:cNvPr id="15" name="Текст 30">
            <a:extLst>
              <a:ext uri="{FF2B5EF4-FFF2-40B4-BE49-F238E27FC236}">
                <a16:creationId xmlns:a16="http://schemas.microsoft.com/office/drawing/2014/main" id="{31F6468A-E1B5-499E-BE6D-B6B35AB5C0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34192" y="4414557"/>
            <a:ext cx="2383972" cy="1549920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67A73001-AEEA-4FA6-BD1D-2FB7F79AB2B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34192" y="4048132"/>
            <a:ext cx="2383972" cy="464399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sz="1400" kern="1200" cap="all" spc="2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F7D1EE2B-BA7E-4102-A1AB-D36A04A3275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76051" y="893523"/>
            <a:ext cx="5094517" cy="296198"/>
          </a:xfrm>
          <a:prstGeom prst="rect">
            <a:avLst/>
          </a:prstGeom>
        </p:spPr>
        <p:txBody>
          <a:bodyPr rtlCol="0" anchor="ctr"/>
          <a:lstStyle>
            <a:lvl1pPr algn="l">
              <a:defRPr sz="2200" cap="all" spc="2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8" name="Текст 30">
            <a:extLst>
              <a:ext uri="{FF2B5EF4-FFF2-40B4-BE49-F238E27FC236}">
                <a16:creationId xmlns:a16="http://schemas.microsoft.com/office/drawing/2014/main" id="{84447B14-E16C-4164-8093-80762E5341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92333" y="2149803"/>
            <a:ext cx="2383972" cy="1549920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9" name="Текст 15">
            <a:extLst>
              <a:ext uri="{FF2B5EF4-FFF2-40B4-BE49-F238E27FC236}">
                <a16:creationId xmlns:a16="http://schemas.microsoft.com/office/drawing/2014/main" id="{0ADD1433-3072-4EBB-9720-0F0DB8DE2A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92333" y="1783378"/>
            <a:ext cx="2383972" cy="464399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857263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ешение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Текст 4">
            <a:extLst>
              <a:ext uri="{FF2B5EF4-FFF2-40B4-BE49-F238E27FC236}">
                <a16:creationId xmlns:a16="http://schemas.microsoft.com/office/drawing/2014/main" id="{0BEAA80F-F328-4E79-9BF7-351D45B7B7F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29788" y="1449390"/>
            <a:ext cx="15294428" cy="30765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40000"/>
              </a:lnSpc>
              <a:spcBef>
                <a:spcPts val="0"/>
              </a:spcBef>
              <a:buNone/>
              <a:defRPr sz="50000" i="1" baseline="0">
                <a:solidFill>
                  <a:schemeClr val="bg1">
                    <a:alpha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 dirty="0"/>
              <a:t>Решение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2A1422C-C630-4C48-A1BD-5097502AC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03/08/20ГГ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EAF124C-643E-4BA6-9FF7-DFF06D9A9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14ACCC8-5EF3-4F6A-B7EC-5208088FB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4F6357DA-28E9-40D3-918C-4D14E8263D81}" type="slidenum">
              <a:rPr lang="ru-RU" noProof="0" smtClean="0"/>
              <a:pPr rtl="0"/>
              <a:t>‹№›</a:t>
            </a:fld>
            <a:endParaRPr lang="ru-RU" noProof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AD665EC-5C19-4FBE-8A06-0D1AA7483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0714" y="1863161"/>
            <a:ext cx="9993085" cy="892630"/>
          </a:xfrm>
          <a:prstGeom prst="rect">
            <a:avLst/>
          </a:prstGeom>
        </p:spPr>
        <p:txBody>
          <a:bodyPr rtlCol="0"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089BE564-7E4F-4A70-9321-1F1BB911BA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7573" y="3751002"/>
            <a:ext cx="2383973" cy="158314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Текст слайда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1821488E-83E5-4683-8C32-9E4E97E57C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573" y="3384577"/>
            <a:ext cx="2383973" cy="464399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31" name="Текст 30">
            <a:extLst>
              <a:ext uri="{FF2B5EF4-FFF2-40B4-BE49-F238E27FC236}">
                <a16:creationId xmlns:a16="http://schemas.microsoft.com/office/drawing/2014/main" id="{14EE872B-A4DD-4519-AFD8-36F6339BAB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94316" y="3751002"/>
            <a:ext cx="2383972" cy="154992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2" name="Текст 15">
            <a:extLst>
              <a:ext uri="{FF2B5EF4-FFF2-40B4-BE49-F238E27FC236}">
                <a16:creationId xmlns:a16="http://schemas.microsoft.com/office/drawing/2014/main" id="{1577DCED-2EF9-4095-B443-E1D09F96DE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94316" y="3384577"/>
            <a:ext cx="2383972" cy="464399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33" name="Текст 30">
            <a:extLst>
              <a:ext uri="{FF2B5EF4-FFF2-40B4-BE49-F238E27FC236}">
                <a16:creationId xmlns:a16="http://schemas.microsoft.com/office/drawing/2014/main" id="{0638478C-F9BC-4D44-96AB-486806CC9C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1057" y="3751002"/>
            <a:ext cx="2383973" cy="154992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4" name="Текст 15">
            <a:extLst>
              <a:ext uri="{FF2B5EF4-FFF2-40B4-BE49-F238E27FC236}">
                <a16:creationId xmlns:a16="http://schemas.microsoft.com/office/drawing/2014/main" id="{7CA913FF-6AA8-4452-95D6-DAE89F1071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1057" y="3384577"/>
            <a:ext cx="2383973" cy="464399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35" name="Текст 30">
            <a:extLst>
              <a:ext uri="{FF2B5EF4-FFF2-40B4-BE49-F238E27FC236}">
                <a16:creationId xmlns:a16="http://schemas.microsoft.com/office/drawing/2014/main" id="{513D6F39-D316-4BC6-872C-70B2AEABF2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7800" y="3751002"/>
            <a:ext cx="2383972" cy="154992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6" name="Текст 15">
            <a:extLst>
              <a:ext uri="{FF2B5EF4-FFF2-40B4-BE49-F238E27FC236}">
                <a16:creationId xmlns:a16="http://schemas.microsoft.com/office/drawing/2014/main" id="{812D9D34-44F4-4272-B889-6A16352E6C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67800" y="3384577"/>
            <a:ext cx="2383972" cy="464399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400" kern="1200" cap="all" spc="2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529233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продукт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Рисунок 7">
            <a:extLst>
              <a:ext uri="{FF2B5EF4-FFF2-40B4-BE49-F238E27FC236}">
                <a16:creationId xmlns:a16="http://schemas.microsoft.com/office/drawing/2014/main" id="{FE652442-8170-498C-A898-AF94B2DD11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62439" y="0"/>
            <a:ext cx="5328822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270AEB0-C94B-4451-9167-6BD905C0F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rtl="0"/>
            <a:r>
              <a:rPr lang="ru-RU" noProof="0"/>
              <a:t>03/08/20ГГ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72ADD39-75F0-48ED-9F83-730186394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446418F-6895-486C-A333-AE3A509B7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fld id="{4F6357DA-28E9-40D3-918C-4D14E8263D81}" type="slidenum">
              <a:rPr lang="ru-RU" noProof="0" smtClean="0"/>
              <a:pPr rtl="0"/>
              <a:t>‹№›</a:t>
            </a:fld>
            <a:endParaRPr lang="ru-RU" noProof="0"/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AFEC7295-AA7A-4373-AFCC-01672D792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2154063"/>
            <a:ext cx="2383973" cy="1452926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Текст слайда</a:t>
            </a:r>
          </a:p>
        </p:txBody>
      </p:sp>
      <p:sp>
        <p:nvSpPr>
          <p:cNvPr id="6" name="Текст 15">
            <a:extLst>
              <a:ext uri="{FF2B5EF4-FFF2-40B4-BE49-F238E27FC236}">
                <a16:creationId xmlns:a16="http://schemas.microsoft.com/office/drawing/2014/main" id="{598ED1F4-A00A-4498-9EE6-005CF2D8FA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1787638"/>
            <a:ext cx="2383973" cy="464399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10" name="Текст 30">
            <a:extLst>
              <a:ext uri="{FF2B5EF4-FFF2-40B4-BE49-F238E27FC236}">
                <a16:creationId xmlns:a16="http://schemas.microsoft.com/office/drawing/2014/main" id="{CF8F506C-096D-434B-8C0A-B784CA4AC7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48746" y="2154063"/>
            <a:ext cx="2383972" cy="142243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1" name="Текст 15">
            <a:extLst>
              <a:ext uri="{FF2B5EF4-FFF2-40B4-BE49-F238E27FC236}">
                <a16:creationId xmlns:a16="http://schemas.microsoft.com/office/drawing/2014/main" id="{1DC47ED6-4130-40E7-8FC9-D611942ACA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48746" y="1787638"/>
            <a:ext cx="2383972" cy="464399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12" name="Текст 30">
            <a:extLst>
              <a:ext uri="{FF2B5EF4-FFF2-40B4-BE49-F238E27FC236}">
                <a16:creationId xmlns:a16="http://schemas.microsoft.com/office/drawing/2014/main" id="{ED4BD005-97C0-42DC-8C08-6B9F4DB001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4415035"/>
            <a:ext cx="2383973" cy="133262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3" name="Текст 15">
            <a:extLst>
              <a:ext uri="{FF2B5EF4-FFF2-40B4-BE49-F238E27FC236}">
                <a16:creationId xmlns:a16="http://schemas.microsoft.com/office/drawing/2014/main" id="{96E60615-9B40-4EAF-87C7-81C56B101A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4048610"/>
            <a:ext cx="2383973" cy="464399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14" name="Текст 30">
            <a:extLst>
              <a:ext uri="{FF2B5EF4-FFF2-40B4-BE49-F238E27FC236}">
                <a16:creationId xmlns:a16="http://schemas.microsoft.com/office/drawing/2014/main" id="{A88908D1-7E92-448F-A890-1C2E229F6C4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48746" y="4415035"/>
            <a:ext cx="2383972" cy="133262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:a16="http://schemas.microsoft.com/office/drawing/2014/main" id="{1BD5AD54-7BC4-4C94-BE3A-18B3144A2B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48746" y="4048610"/>
            <a:ext cx="2383972" cy="464399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sz="1400" kern="1200" cap="all" spc="2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D3673029-D2A1-4074-ACCA-13D6DE34D6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893045"/>
            <a:ext cx="5094517" cy="296676"/>
          </a:xfrm>
          <a:prstGeom prst="rect">
            <a:avLst/>
          </a:prstGeom>
        </p:spPr>
        <p:txBody>
          <a:bodyPr rtlCol="0" anchor="ctr"/>
          <a:lstStyle>
            <a:lvl1pPr algn="l">
              <a:defRPr sz="2200" cap="all" spc="200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89264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еимущества продукта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7">
            <a:extLst>
              <a:ext uri="{FF2B5EF4-FFF2-40B4-BE49-F238E27FC236}">
                <a16:creationId xmlns:a16="http://schemas.microsoft.com/office/drawing/2014/main" id="{20E9FD2F-C591-4424-9786-FC0584ED99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4281" y="3429000"/>
            <a:ext cx="12196282" cy="342900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3A582BA-E159-4C50-B38C-77C5DBB401B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-2355262"/>
            <a:ext cx="11353799" cy="5551580"/>
          </a:xfrm>
          <a:prstGeom prst="rect">
            <a:avLst/>
          </a:prstGeom>
        </p:spPr>
        <p:txBody>
          <a:bodyPr rtlCol="0" anchor="ctr"/>
          <a:lstStyle>
            <a:lvl1pPr marL="0" indent="0" algn="r">
              <a:lnSpc>
                <a:spcPct val="100000"/>
              </a:lnSpc>
              <a:spcBef>
                <a:spcPts val="1500"/>
              </a:spcBef>
              <a:buNone/>
              <a:defRPr sz="50000" i="1" baseline="0">
                <a:solidFill>
                  <a:schemeClr val="bg1">
                    <a:alpha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 dirty="0"/>
              <a:t>Преимущества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F03B677-4EE8-4758-B5E7-E0E647963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03/08/20ГГ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048A148-5926-44EC-857E-A52EE5AB8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0ACD214-48A4-4D6C-9016-FDB6AD88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4F6357DA-28E9-40D3-918C-4D14E8263D81}" type="slidenum">
              <a:rPr lang="ru-RU" noProof="0" smtClean="0"/>
              <a:pPr rtl="0"/>
              <a:t>‹№›</a:t>
            </a:fld>
            <a:endParaRPr lang="ru-RU" noProof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655EB74-3BFE-4C75-92A7-86B8A0870A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727508"/>
            <a:ext cx="10515600" cy="639955"/>
          </a:xfrm>
          <a:prstGeom prst="rect">
            <a:avLst/>
          </a:prstGeom>
        </p:spPr>
        <p:txBody>
          <a:bodyPr rtlCol="0"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6EBA1834-F4E8-4C34-9017-E3D85F613D4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1453589"/>
            <a:ext cx="10515600" cy="1518211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spc="1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113413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7">
            <a:extLst>
              <a:ext uri="{FF2B5EF4-FFF2-40B4-BE49-F238E27FC236}">
                <a16:creationId xmlns:a16="http://schemas.microsoft.com/office/drawing/2014/main" id="{F9C9AE60-466C-4BDA-9E87-7701D81CFE3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4DF025DF-FE0B-4046-8687-417DFBEB31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3250937" y="1278117"/>
            <a:ext cx="19788513" cy="251460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40000"/>
              </a:lnSpc>
              <a:spcBef>
                <a:spcPts val="0"/>
              </a:spcBef>
              <a:buNone/>
              <a:defRPr sz="50000" i="1" baseline="0">
                <a:solidFill>
                  <a:schemeClr val="bg1">
                    <a:alpha val="8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Компания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54DB932-57BE-437E-B336-17F289AFD7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53218" y="2685143"/>
            <a:ext cx="9685563" cy="1487714"/>
          </a:xfrm>
          <a:prstGeom prst="rect">
            <a:avLst/>
          </a:prstGeom>
        </p:spPr>
        <p:txBody>
          <a:bodyPr rtlCol="0" anchor="ctr"/>
          <a:lstStyle>
            <a:lvl1pPr algn="ctr">
              <a:defRPr sz="5000" cap="all" spc="200" baseline="0">
                <a:solidFill>
                  <a:schemeClr val="accent6">
                    <a:lumMod val="10000"/>
                    <a:lumOff val="9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782318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изнес-модел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:a16="http://schemas.microsoft.com/office/drawing/2014/main" id="{8F9D74B8-165B-49A6-ACBB-8B7950289D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00B316D0-6EE1-4FB2-A993-B0CD4CFE50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-1325217" y="3977202"/>
            <a:ext cx="16229934" cy="2852057"/>
          </a:xfrm>
          <a:prstGeom prst="rect">
            <a:avLst/>
          </a:prstGeom>
        </p:spPr>
        <p:txBody>
          <a:bodyPr rtlCol="0"/>
          <a:lstStyle>
            <a:lvl1pPr marL="0" indent="0" algn="r">
              <a:lnSpc>
                <a:spcPct val="50000"/>
              </a:lnSpc>
              <a:spcBef>
                <a:spcPts val="0"/>
              </a:spcBef>
              <a:buNone/>
              <a:defRPr sz="50000" i="1" baseline="0">
                <a:solidFill>
                  <a:schemeClr val="bg1">
                    <a:alpha val="8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Бизнес-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D10495B-28B8-4389-8E1C-F335846C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rtl="0"/>
            <a:r>
              <a:rPr lang="ru-RU" noProof="0"/>
              <a:t>03/08/20ГГ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41E258A-A128-4BAF-B8C3-723C63823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D369002-18F2-427F-A791-0E26DD2F0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fld id="{4F6357DA-28E9-40D3-918C-4D14E8263D81}" type="slidenum">
              <a:rPr lang="ru-RU" noProof="0" smtClean="0"/>
              <a:pPr rtl="0"/>
              <a:t>‹№›</a:t>
            </a:fld>
            <a:endParaRPr lang="ru-RU" noProof="0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23AD8AD8-9C40-44FB-8FF8-815C534582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199" y="2067161"/>
            <a:ext cx="4386945" cy="1006199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Текст слайда</a:t>
            </a:r>
          </a:p>
        </p:txBody>
      </p:sp>
      <p:sp>
        <p:nvSpPr>
          <p:cNvPr id="10" name="Текст 15">
            <a:extLst>
              <a:ext uri="{FF2B5EF4-FFF2-40B4-BE49-F238E27FC236}">
                <a16:creationId xmlns:a16="http://schemas.microsoft.com/office/drawing/2014/main" id="{1411AFC0-5C52-4C0E-AD29-3DFFD3039C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1766051"/>
            <a:ext cx="4386945" cy="464399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42010AEB-C0FD-48C8-A1FA-1BD96B6A54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722217"/>
            <a:ext cx="4386945" cy="639955"/>
          </a:xfrm>
          <a:prstGeom prst="rect">
            <a:avLst/>
          </a:prstGeom>
        </p:spPr>
        <p:txBody>
          <a:bodyPr rtlCol="0" anchor="ctr"/>
          <a:lstStyle>
            <a:lvl1pPr algn="l">
              <a:defRPr sz="2200" cap="all" spc="200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:a16="http://schemas.microsoft.com/office/drawing/2014/main" id="{8B45D3B9-84F4-4A17-9D4D-8CBE603A14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99611"/>
            <a:ext cx="4386945" cy="464399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27A1B57C-13D8-4BB6-9D45-D83EB1BD66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3512803"/>
            <a:ext cx="4386758" cy="1006475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Текст слайда</a:t>
            </a:r>
          </a:p>
        </p:txBody>
      </p:sp>
      <p:sp>
        <p:nvSpPr>
          <p:cNvPr id="19" name="Текст 15">
            <a:extLst>
              <a:ext uri="{FF2B5EF4-FFF2-40B4-BE49-F238E27FC236}">
                <a16:creationId xmlns:a16="http://schemas.microsoft.com/office/drawing/2014/main" id="{2301C86B-1946-426F-9494-C64455A7E6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7976" y="4643683"/>
            <a:ext cx="4386945" cy="464399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:a16="http://schemas.microsoft.com/office/drawing/2014/main" id="{3BD347B5-FD69-4D61-BBDA-09FB8EF51B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7977" y="4956875"/>
            <a:ext cx="4386758" cy="1006475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Текст слайда</a:t>
            </a:r>
          </a:p>
        </p:txBody>
      </p:sp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ACBD29BE-7E3F-457E-808D-E151E479D755}"/>
              </a:ext>
            </a:extLst>
          </p:cNvPr>
          <p:cNvCxnSpPr>
            <a:cxnSpLocks/>
          </p:cNvCxnSpPr>
          <p:nvPr userDrawn="1"/>
        </p:nvCxnSpPr>
        <p:spPr>
          <a:xfrm>
            <a:off x="590349" y="923365"/>
            <a:ext cx="0" cy="593463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30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рынка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4">
            <a:extLst>
              <a:ext uri="{FF2B5EF4-FFF2-40B4-BE49-F238E27FC236}">
                <a16:creationId xmlns:a16="http://schemas.microsoft.com/office/drawing/2014/main" id="{4721D2A8-92CC-4A4D-9252-1D5E72D9996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0" y="0"/>
            <a:ext cx="13879773" cy="2514600"/>
          </a:xfrm>
          <a:prstGeom prst="rect">
            <a:avLst/>
          </a:prstGeom>
        </p:spPr>
        <p:txBody>
          <a:bodyPr rtlCol="0"/>
          <a:lstStyle>
            <a:lvl1pPr marL="0" indent="0" algn="r">
              <a:lnSpc>
                <a:spcPct val="40000"/>
              </a:lnSpc>
              <a:spcBef>
                <a:spcPts val="0"/>
              </a:spcBef>
              <a:buNone/>
              <a:defRPr sz="50000" i="1" baseline="0">
                <a:solidFill>
                  <a:schemeClr val="bg1">
                    <a:alpha val="8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Рынок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4D09877-9D5E-4728-9E1B-F801C727C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03/08/20ГГ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435AAD1-49C3-459F-8752-6773813AA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0DC1F07-5ADF-4FA1-890D-55E05685B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pPr rtl="0"/>
            <a:fld id="{4F6357DA-28E9-40D3-918C-4D14E8263D81}" type="slidenum">
              <a:rPr lang="ru-RU" noProof="0" smtClean="0"/>
              <a:pPr rtl="0"/>
              <a:t>‹№›</a:t>
            </a:fld>
            <a:endParaRPr lang="ru-RU" noProof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E430114-0FFE-44D3-9D11-77F649F9B1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75483" y="1941509"/>
            <a:ext cx="4386945" cy="639955"/>
          </a:xfrm>
          <a:prstGeom prst="rect">
            <a:avLst/>
          </a:prstGeom>
        </p:spPr>
        <p:txBody>
          <a:bodyPr rtlCol="0" anchor="ctr"/>
          <a:lstStyle>
            <a:lvl1pPr algn="r">
              <a:defRPr sz="2200" cap="all" spc="2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9" name="Текст 14">
            <a:extLst>
              <a:ext uri="{FF2B5EF4-FFF2-40B4-BE49-F238E27FC236}">
                <a16:creationId xmlns:a16="http://schemas.microsoft.com/office/drawing/2014/main" id="{4A448A10-6C5A-42B4-AFD7-DF6DD58F073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0223" y="4076963"/>
            <a:ext cx="2834640" cy="1151633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Добавьте текст сюда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6D1B0E05-9C40-4BB7-B07F-D8FD6B11F6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73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kern="0" cap="all" spc="400" baseline="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11" name="Текст 14">
            <a:extLst>
              <a:ext uri="{FF2B5EF4-FFF2-40B4-BE49-F238E27FC236}">
                <a16:creationId xmlns:a16="http://schemas.microsoft.com/office/drawing/2014/main" id="{FF94E508-0A60-413A-9DE0-DE8BDEC1FC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28372" y="4076963"/>
            <a:ext cx="2833338" cy="1151633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Добавьте текст сюда</a:t>
            </a:r>
          </a:p>
        </p:txBody>
      </p:sp>
      <p:sp>
        <p:nvSpPr>
          <p:cNvPr id="12" name="Текст 14">
            <a:extLst>
              <a:ext uri="{FF2B5EF4-FFF2-40B4-BE49-F238E27FC236}">
                <a16:creationId xmlns:a16="http://schemas.microsoft.com/office/drawing/2014/main" id="{3A34A8A7-647E-4685-A99B-1177931A13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95219" y="4076963"/>
            <a:ext cx="2833339" cy="1151633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ru-RU" noProof="0"/>
              <a:t>Добавьте текст сюда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FCECDC73-A31B-4C94-AE4B-BDC32D94F1EA}"/>
              </a:ext>
            </a:extLst>
          </p:cNvPr>
          <p:cNvCxnSpPr>
            <a:cxnSpLocks/>
          </p:cNvCxnSpPr>
          <p:nvPr userDrawn="1"/>
        </p:nvCxnSpPr>
        <p:spPr>
          <a:xfrm>
            <a:off x="860223" y="3939883"/>
            <a:ext cx="290367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10">
            <a:extLst>
              <a:ext uri="{FF2B5EF4-FFF2-40B4-BE49-F238E27FC236}">
                <a16:creationId xmlns:a16="http://schemas.microsoft.com/office/drawing/2014/main" id="{DD83A920-6634-4731-94D5-4186C82C6A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37619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kern="0" cap="all" spc="400" baseline="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16592B16-F73C-4572-ACB3-FBB03EE7EE7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04467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kern="0" cap="all" spc="400" baseline="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E8685373-D021-44D0-B9F5-DD46F7C2EACA}"/>
              </a:ext>
            </a:extLst>
          </p:cNvPr>
          <p:cNvCxnSpPr>
            <a:cxnSpLocks/>
          </p:cNvCxnSpPr>
          <p:nvPr userDrawn="1"/>
        </p:nvCxnSpPr>
        <p:spPr>
          <a:xfrm>
            <a:off x="8593917" y="3939883"/>
            <a:ext cx="274111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B6020995-72BD-4944-B899-E6DA4064D131}"/>
              </a:ext>
            </a:extLst>
          </p:cNvPr>
          <p:cNvCxnSpPr>
            <a:cxnSpLocks/>
          </p:cNvCxnSpPr>
          <p:nvPr userDrawn="1"/>
        </p:nvCxnSpPr>
        <p:spPr>
          <a:xfrm>
            <a:off x="4727069" y="3939883"/>
            <a:ext cx="290367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C0C8E87B-2B7F-4A86-8EE0-6B1F9CDB72CD}"/>
              </a:ext>
            </a:extLst>
          </p:cNvPr>
          <p:cNvCxnSpPr>
            <a:cxnSpLocks/>
          </p:cNvCxnSpPr>
          <p:nvPr userDrawn="1"/>
        </p:nvCxnSpPr>
        <p:spPr>
          <a:xfrm>
            <a:off x="8593917" y="3939883"/>
            <a:ext cx="290367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09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>
            <a:extLst>
              <a:ext uri="{FF2B5EF4-FFF2-40B4-BE49-F238E27FC236}">
                <a16:creationId xmlns:a16="http://schemas.microsoft.com/office/drawing/2014/main" id="{81A4C966-5542-475A-B224-2E541D9AEB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03/08/20ГГ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8F1E08C-E5A1-412C-88D3-C6BF9430D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6BAFCC-DBDE-4891-B3DD-4B3754E7DD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4F6357DA-28E9-40D3-918C-4D14E8263D81}" type="slidenum">
              <a:rPr lang="ru-RU" noProof="0" smtClean="0"/>
              <a:pPr/>
              <a:t>‹№›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887958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59" r:id="rId12"/>
    <p:sldLayoutId id="2147483666" r:id="rId13"/>
    <p:sldLayoutId id="2147483667" r:id="rId14"/>
    <p:sldLayoutId id="2147483668" r:id="rId15"/>
    <p:sldLayoutId id="2147483669" r:id="rId16"/>
    <p:sldLayoutId id="2147483663" r:id="rId17"/>
    <p:sldLayoutId id="2147483665" r:id="rId18"/>
    <p:sldLayoutId id="2147483664" r:id="rId19"/>
    <p:sldLayoutId id="2147483661" r:id="rId20"/>
    <p:sldLayoutId id="2147483662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34056CF-DEDB-4079-BF11-FA4761D09B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3096" y="1247776"/>
            <a:ext cx="3803374" cy="2387600"/>
          </a:xfrm>
        </p:spPr>
        <p:txBody>
          <a:bodyPr rtlCol="0"/>
          <a:lstStyle/>
          <a:p>
            <a:pPr rtl="0"/>
            <a:r>
              <a:rPr lang="ru-RU" sz="4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ahnschrift SemiLight Condensed" panose="020B0502040204020203" pitchFamily="34" charset="0"/>
                <a:cs typeface="Calibri" panose="020F0502020204030204" pitchFamily="34" charset="0"/>
              </a:rPr>
              <a:t>Автоматизація</a:t>
            </a:r>
            <a:br>
              <a:rPr lang="ru-RU" sz="4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ahnschrift SemiLight Condensed" panose="020B0502040204020203" pitchFamily="34" charset="0"/>
                <a:cs typeface="Calibri" panose="020F0502020204030204" pitchFamily="34" charset="0"/>
              </a:rPr>
            </a:br>
            <a:r>
              <a:rPr lang="ru-RU" sz="4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ahnschrift SemiLight Condensed" panose="020B0502040204020203" pitchFamily="34" charset="0"/>
                <a:cs typeface="Calibri" panose="020F0502020204030204" pitchFamily="34" charset="0"/>
              </a:rPr>
              <a:t>системи роботи кафе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252E277-47C1-49CC-BAA5-7066A1B000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D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uk-UA" sz="1800" b="1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КУЛІНАРНИЙ ВЕБ-ЗАСТОСУНОК</a:t>
            </a:r>
            <a:endParaRPr lang="uk-UA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BC4CA4C-C86A-4768-B6EB-DB22A03D26D1}"/>
              </a:ext>
            </a:extLst>
          </p:cNvPr>
          <p:cNvSpPr txBox="1"/>
          <p:nvPr/>
        </p:nvSpPr>
        <p:spPr>
          <a:xfrm>
            <a:off x="2515769" y="4490652"/>
            <a:ext cx="7160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 SemiConde" panose="020B0502040204020203" pitchFamily="34" charset="0"/>
              </a:rPr>
              <a:t>Підготувала студентка ІПЗ-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 SemiConde" panose="020B0502040204020203" pitchFamily="34" charset="0"/>
              </a:rPr>
              <a:t>3</a:t>
            </a:r>
            <a:r>
              <a:rPr lang="uk-UA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 SemiConde" panose="020B0502040204020203" pitchFamily="34" charset="0"/>
              </a:rPr>
              <a:t>1 Травіна Анастасія Ігорівна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 SemiConde" panose="020B0502040204020203" pitchFamily="34" charset="0"/>
            </a:endParaRPr>
          </a:p>
          <a:p>
            <a:pPr algn="ctr"/>
            <a:r>
              <a:rPr lang="uk-UA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 SemiConde" panose="020B0502040204020203" pitchFamily="34" charset="0"/>
              </a:rPr>
              <a:t>Керівник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uk-UA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 SemiConde" panose="020B0502040204020203" pitchFamily="34" charset="0"/>
              </a:rPr>
              <a:t>Юрчук Ірина Аркадіївна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 SemiConde" panose="020B0502040204020203" pitchFamily="34" charset="0"/>
            </a:endParaRPr>
          </a:p>
        </p:txBody>
      </p: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A7E9374D-E1AC-42D5-84F8-EFE612EB30DF}"/>
              </a:ext>
            </a:extLst>
          </p:cNvPr>
          <p:cNvCxnSpPr/>
          <p:nvPr/>
        </p:nvCxnSpPr>
        <p:spPr>
          <a:xfrm>
            <a:off x="4532692" y="3973779"/>
            <a:ext cx="3126613" cy="0"/>
          </a:xfrm>
          <a:prstGeom prst="line">
            <a:avLst/>
          </a:prstGeom>
          <a:ln w="38100">
            <a:solidFill>
              <a:srgbClr val="B911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04B6F71-3B93-5BCC-3B22-9C255FF3D176}"/>
              </a:ext>
            </a:extLst>
          </p:cNvPr>
          <p:cNvSpPr txBox="1"/>
          <p:nvPr/>
        </p:nvSpPr>
        <p:spPr>
          <a:xfrm>
            <a:off x="1706877" y="1055371"/>
            <a:ext cx="8778240" cy="1527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uk-UA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 SemiConde" panose="020B0502040204020203" pitchFamily="34" charset="0"/>
              </a:rPr>
              <a:t>Київський національний університет імені Тараса Шевченка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uk-UA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 SemiConde" panose="020B0502040204020203" pitchFamily="34" charset="0"/>
              </a:rPr>
              <a:t>Кафедра програмних систем і технологій </a:t>
            </a:r>
          </a:p>
          <a:p>
            <a:endParaRPr lang="uk-UA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3A864E-E895-85BE-376C-F00F583B8335}"/>
              </a:ext>
            </a:extLst>
          </p:cNvPr>
          <p:cNvSpPr txBox="1"/>
          <p:nvPr/>
        </p:nvSpPr>
        <p:spPr>
          <a:xfrm>
            <a:off x="3697116" y="3219877"/>
            <a:ext cx="4797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 SemiConde" panose="020B0502040204020203" pitchFamily="34" charset="0"/>
              </a:rPr>
              <a:t>КУЛІНАРНИЙ</a:t>
            </a:r>
            <a:r>
              <a:rPr lang="uk-UA" sz="2400" b="1" kern="1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 SemiConde" panose="020B0502040204020203" pitchFamily="34" charset="0"/>
              </a:rPr>
              <a:t>ВЕБ-ЗАСТОСУНОК</a:t>
            </a:r>
          </a:p>
          <a:p>
            <a:pPr algn="ctr"/>
            <a:endParaRPr lang="uk-UA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FF7F0D-186C-C6E2-C6E7-B87907F78740}"/>
              </a:ext>
            </a:extLst>
          </p:cNvPr>
          <p:cNvSpPr txBox="1"/>
          <p:nvPr/>
        </p:nvSpPr>
        <p:spPr>
          <a:xfrm>
            <a:off x="2515769" y="5838521"/>
            <a:ext cx="7160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 SemiConde" panose="020B0502040204020203" pitchFamily="34" charset="0"/>
              </a:rPr>
              <a:t>Київ - 2024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 SemiCond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773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1FBA3F5-43E7-4DBF-A8DA-6E7530AF92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D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E12B09-F310-46CA-B8C0-C1849127E1A0}"/>
              </a:ext>
            </a:extLst>
          </p:cNvPr>
          <p:cNvSpPr txBox="1"/>
          <p:nvPr/>
        </p:nvSpPr>
        <p:spPr>
          <a:xfrm>
            <a:off x="1985503" y="424824"/>
            <a:ext cx="778435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 SemiConde" panose="020B0502040204020203" pitchFamily="34" charset="0"/>
              </a:rPr>
              <a:t>Сторінки реєстрації та авторизації</a:t>
            </a:r>
            <a:endParaRPr lang="en-US" sz="34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 SemiConde" panose="020B0502040204020203" pitchFamily="34" charset="0"/>
            </a:endParaRP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37AB8062-85B9-4733-BA6F-E194CCEE0668}"/>
              </a:ext>
            </a:extLst>
          </p:cNvPr>
          <p:cNvCxnSpPr>
            <a:cxnSpLocks/>
          </p:cNvCxnSpPr>
          <p:nvPr/>
        </p:nvCxnSpPr>
        <p:spPr>
          <a:xfrm>
            <a:off x="2584856" y="1059525"/>
            <a:ext cx="6585648" cy="0"/>
          </a:xfrm>
          <a:prstGeom prst="line">
            <a:avLst/>
          </a:prstGeom>
          <a:ln w="57150">
            <a:solidFill>
              <a:srgbClr val="B911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6" descr="Visual studio Icons - Download 54 Free Visual studio icons here">
            <a:extLst>
              <a:ext uri="{FF2B5EF4-FFF2-40B4-BE49-F238E27FC236}">
                <a16:creationId xmlns:a16="http://schemas.microsoft.com/office/drawing/2014/main" id="{71ABCB9D-ADD2-41BA-864C-5BC359F5E5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0" descr="Visual studio Icons - Download 54 Free Visual studio icons here">
            <a:extLst>
              <a:ext uri="{FF2B5EF4-FFF2-40B4-BE49-F238E27FC236}">
                <a16:creationId xmlns:a16="http://schemas.microsoft.com/office/drawing/2014/main" id="{188D447E-79E6-493E-8859-DEF04F394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06C90E-E962-E43C-A64F-C50F54596E47}"/>
              </a:ext>
            </a:extLst>
          </p:cNvPr>
          <p:cNvSpPr txBox="1"/>
          <p:nvPr/>
        </p:nvSpPr>
        <p:spPr>
          <a:xfrm>
            <a:off x="11195880" y="6329631"/>
            <a:ext cx="51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10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DBDD7DD-E742-562D-166D-55520A476E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5" t="23142" r="54658" b="8868"/>
          <a:stretch/>
        </p:blipFill>
        <p:spPr>
          <a:xfrm>
            <a:off x="6400800" y="1547700"/>
            <a:ext cx="5147154" cy="4660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A2A6514-D22D-5759-34E5-28858B0D85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65" t="22554" r="52500" b="9455"/>
          <a:stretch/>
        </p:blipFill>
        <p:spPr>
          <a:xfrm>
            <a:off x="776028" y="1547700"/>
            <a:ext cx="5015172" cy="4660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182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1FBA3F5-43E7-4DBF-A8DA-6E7530AF92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D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E12B09-F310-46CA-B8C0-C1849127E1A0}"/>
              </a:ext>
            </a:extLst>
          </p:cNvPr>
          <p:cNvSpPr txBox="1"/>
          <p:nvPr/>
        </p:nvSpPr>
        <p:spPr>
          <a:xfrm>
            <a:off x="1985503" y="424824"/>
            <a:ext cx="778435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 SemiConde" panose="020B0502040204020203" pitchFamily="34" charset="0"/>
              </a:rPr>
              <a:t>Сторінка додавання рецепта</a:t>
            </a:r>
            <a:endParaRPr lang="en-US" sz="34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 SemiConde" panose="020B0502040204020203" pitchFamily="34" charset="0"/>
            </a:endParaRP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37AB8062-85B9-4733-BA6F-E194CCEE0668}"/>
              </a:ext>
            </a:extLst>
          </p:cNvPr>
          <p:cNvCxnSpPr>
            <a:cxnSpLocks/>
          </p:cNvCxnSpPr>
          <p:nvPr/>
        </p:nvCxnSpPr>
        <p:spPr>
          <a:xfrm>
            <a:off x="2584856" y="1059525"/>
            <a:ext cx="6585648" cy="0"/>
          </a:xfrm>
          <a:prstGeom prst="line">
            <a:avLst/>
          </a:prstGeom>
          <a:ln w="57150">
            <a:solidFill>
              <a:srgbClr val="B911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6" descr="Visual studio Icons - Download 54 Free Visual studio icons here">
            <a:extLst>
              <a:ext uri="{FF2B5EF4-FFF2-40B4-BE49-F238E27FC236}">
                <a16:creationId xmlns:a16="http://schemas.microsoft.com/office/drawing/2014/main" id="{71ABCB9D-ADD2-41BA-864C-5BC359F5E5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0" descr="Visual studio Icons - Download 54 Free Visual studio icons here">
            <a:extLst>
              <a:ext uri="{FF2B5EF4-FFF2-40B4-BE49-F238E27FC236}">
                <a16:creationId xmlns:a16="http://schemas.microsoft.com/office/drawing/2014/main" id="{188D447E-79E6-493E-8859-DEF04F394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06C90E-E962-E43C-A64F-C50F54596E47}"/>
              </a:ext>
            </a:extLst>
          </p:cNvPr>
          <p:cNvSpPr txBox="1"/>
          <p:nvPr/>
        </p:nvSpPr>
        <p:spPr>
          <a:xfrm>
            <a:off x="11195880" y="6329631"/>
            <a:ext cx="51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11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C783A3-D0A5-9033-3013-F74E2CEE81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67" t="15154" r="18885" b="11777"/>
          <a:stretch/>
        </p:blipFill>
        <p:spPr>
          <a:xfrm>
            <a:off x="1610392" y="1122681"/>
            <a:ext cx="8666415" cy="5576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2548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1FBA3F5-43E7-4DBF-A8DA-6E7530AF92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D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E12B09-F310-46CA-B8C0-C1849127E1A0}"/>
              </a:ext>
            </a:extLst>
          </p:cNvPr>
          <p:cNvSpPr txBox="1"/>
          <p:nvPr/>
        </p:nvSpPr>
        <p:spPr>
          <a:xfrm>
            <a:off x="1985503" y="424824"/>
            <a:ext cx="778435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 SemiConde" panose="020B0502040204020203" pitchFamily="34" charset="0"/>
              </a:rPr>
              <a:t>Сторінка пошуку рецептів</a:t>
            </a:r>
            <a:endParaRPr lang="en-US" sz="34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 SemiConde" panose="020B0502040204020203" pitchFamily="34" charset="0"/>
            </a:endParaRP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37AB8062-85B9-4733-BA6F-E194CCEE0668}"/>
              </a:ext>
            </a:extLst>
          </p:cNvPr>
          <p:cNvCxnSpPr>
            <a:cxnSpLocks/>
          </p:cNvCxnSpPr>
          <p:nvPr/>
        </p:nvCxnSpPr>
        <p:spPr>
          <a:xfrm>
            <a:off x="2584856" y="1059525"/>
            <a:ext cx="6585648" cy="0"/>
          </a:xfrm>
          <a:prstGeom prst="line">
            <a:avLst/>
          </a:prstGeom>
          <a:ln w="57150">
            <a:solidFill>
              <a:srgbClr val="B911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6" descr="Visual studio Icons - Download 54 Free Visual studio icons here">
            <a:extLst>
              <a:ext uri="{FF2B5EF4-FFF2-40B4-BE49-F238E27FC236}">
                <a16:creationId xmlns:a16="http://schemas.microsoft.com/office/drawing/2014/main" id="{71ABCB9D-ADD2-41BA-864C-5BC359F5E5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0" descr="Visual studio Icons - Download 54 Free Visual studio icons here">
            <a:extLst>
              <a:ext uri="{FF2B5EF4-FFF2-40B4-BE49-F238E27FC236}">
                <a16:creationId xmlns:a16="http://schemas.microsoft.com/office/drawing/2014/main" id="{188D447E-79E6-493E-8859-DEF04F394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06C90E-E962-E43C-A64F-C50F54596E47}"/>
              </a:ext>
            </a:extLst>
          </p:cNvPr>
          <p:cNvSpPr txBox="1"/>
          <p:nvPr/>
        </p:nvSpPr>
        <p:spPr>
          <a:xfrm>
            <a:off x="11195880" y="6329631"/>
            <a:ext cx="51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12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B6881F-49B8-10DB-D96A-316012820F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22" t="15432" r="18309" b="6173"/>
          <a:stretch/>
        </p:blipFill>
        <p:spPr>
          <a:xfrm>
            <a:off x="1914185" y="1129394"/>
            <a:ext cx="8058829" cy="5658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6936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1FBA3F5-43E7-4DBF-A8DA-6E7530AF92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D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E12B09-F310-46CA-B8C0-C1849127E1A0}"/>
              </a:ext>
            </a:extLst>
          </p:cNvPr>
          <p:cNvSpPr txBox="1"/>
          <p:nvPr/>
        </p:nvSpPr>
        <p:spPr>
          <a:xfrm>
            <a:off x="1985503" y="424824"/>
            <a:ext cx="778435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 SemiConde" panose="020B0502040204020203" pitchFamily="34" charset="0"/>
              </a:rPr>
              <a:t>Демонстрація роботи застосунку</a:t>
            </a:r>
            <a:endParaRPr lang="en-US" sz="34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 SemiConde" panose="020B0502040204020203" pitchFamily="34" charset="0"/>
            </a:endParaRP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37AB8062-85B9-4733-BA6F-E194CCEE0668}"/>
              </a:ext>
            </a:extLst>
          </p:cNvPr>
          <p:cNvCxnSpPr>
            <a:cxnSpLocks/>
          </p:cNvCxnSpPr>
          <p:nvPr/>
        </p:nvCxnSpPr>
        <p:spPr>
          <a:xfrm>
            <a:off x="2584856" y="1059525"/>
            <a:ext cx="6585648" cy="0"/>
          </a:xfrm>
          <a:prstGeom prst="line">
            <a:avLst/>
          </a:prstGeom>
          <a:ln w="57150">
            <a:solidFill>
              <a:srgbClr val="B911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6" descr="Visual studio Icons - Download 54 Free Visual studio icons here">
            <a:extLst>
              <a:ext uri="{FF2B5EF4-FFF2-40B4-BE49-F238E27FC236}">
                <a16:creationId xmlns:a16="http://schemas.microsoft.com/office/drawing/2014/main" id="{71ABCB9D-ADD2-41BA-864C-5BC359F5E5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0" descr="Visual studio Icons - Download 54 Free Visual studio icons here">
            <a:extLst>
              <a:ext uri="{FF2B5EF4-FFF2-40B4-BE49-F238E27FC236}">
                <a16:creationId xmlns:a16="http://schemas.microsoft.com/office/drawing/2014/main" id="{188D447E-79E6-493E-8859-DEF04F394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06C90E-E962-E43C-A64F-C50F54596E47}"/>
              </a:ext>
            </a:extLst>
          </p:cNvPr>
          <p:cNvSpPr txBox="1"/>
          <p:nvPr/>
        </p:nvSpPr>
        <p:spPr>
          <a:xfrm>
            <a:off x="11195880" y="6329631"/>
            <a:ext cx="51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12</a:t>
            </a:r>
          </a:p>
        </p:txBody>
      </p:sp>
      <p:pic>
        <p:nvPicPr>
          <p:cNvPr id="3" name="IMG_1425">
            <a:hlinkClick r:id="" action="ppaction://media"/>
            <a:extLst>
              <a:ext uri="{FF2B5EF4-FFF2-40B4-BE49-F238E27FC236}">
                <a16:creationId xmlns:a16="http://schemas.microsoft.com/office/drawing/2014/main" id="{01B2EEC6-5ED1-D396-DA56-E5601912FD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2632" y="1129258"/>
            <a:ext cx="10126735" cy="556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3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9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1FBA3F5-43E7-4DBF-A8DA-6E7530AF92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D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EE76A70-C989-40EF-854D-ADEC0C5E15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11"/>
          <a:stretch/>
        </p:blipFill>
        <p:spPr>
          <a:xfrm>
            <a:off x="6520592" y="2319716"/>
            <a:ext cx="5671408" cy="4548203"/>
          </a:xfrm>
          <a:prstGeom prst="rect">
            <a:avLst/>
          </a:prstGeom>
        </p:spPr>
      </p:pic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36DA7958-9BD0-4F0E-8F4B-AAA139529B3B}"/>
              </a:ext>
            </a:extLst>
          </p:cNvPr>
          <p:cNvCxnSpPr>
            <a:cxnSpLocks/>
          </p:cNvCxnSpPr>
          <p:nvPr/>
        </p:nvCxnSpPr>
        <p:spPr>
          <a:xfrm>
            <a:off x="742804" y="1125785"/>
            <a:ext cx="6585648" cy="0"/>
          </a:xfrm>
          <a:prstGeom prst="line">
            <a:avLst/>
          </a:prstGeom>
          <a:ln w="57150">
            <a:solidFill>
              <a:srgbClr val="B911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23602D6-2899-D682-09AF-FFE6F741FF17}"/>
              </a:ext>
            </a:extLst>
          </p:cNvPr>
          <p:cNvSpPr txBox="1"/>
          <p:nvPr/>
        </p:nvSpPr>
        <p:spPr>
          <a:xfrm>
            <a:off x="996119" y="504813"/>
            <a:ext cx="56714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 SemiConde" panose="020B0502040204020203" pitchFamily="34" charset="0"/>
              </a:rPr>
              <a:t>Аналіз отриманих результатів</a:t>
            </a:r>
          </a:p>
          <a:p>
            <a:pPr algn="ctr"/>
            <a:endParaRPr lang="uk-UA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78885-EE2B-FC21-8ADF-EA236DD68845}"/>
              </a:ext>
            </a:extLst>
          </p:cNvPr>
          <p:cNvSpPr txBox="1"/>
          <p:nvPr/>
        </p:nvSpPr>
        <p:spPr>
          <a:xfrm>
            <a:off x="455400" y="1240642"/>
            <a:ext cx="10740481" cy="5502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uk-UA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 SemiConde" panose="020B0502040204020203" pitchFamily="34" charset="0"/>
              </a:rPr>
              <a:t>     На даному етапі реалізовано такі ключові функції:</a:t>
            </a:r>
          </a:p>
          <a:p>
            <a:pPr marL="342900" lvl="0" indent="-342900" algn="just">
              <a:lnSpc>
                <a:spcPct val="107000"/>
              </a:lnSpc>
              <a:buClr>
                <a:srgbClr val="BA041E"/>
              </a:buClr>
              <a:buFont typeface="Symbol" panose="05050102010706020507" pitchFamily="18" charset="2"/>
              <a:buChar char=""/>
            </a:pPr>
            <a:r>
              <a:rPr lang="uk-UA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 SemiConde" panose="020B0502040204020203" pitchFamily="34" charset="0"/>
              </a:rPr>
              <a:t>Реєстрація та авторизація користувача в системі. </a:t>
            </a:r>
          </a:p>
          <a:p>
            <a:pPr marL="342900" indent="-342900" algn="just">
              <a:lnSpc>
                <a:spcPct val="107000"/>
              </a:lnSpc>
              <a:buClr>
                <a:srgbClr val="BA041E"/>
              </a:buClr>
              <a:buFont typeface="Symbol" panose="05050102010706020507" pitchFamily="18" charset="2"/>
              <a:buChar char=""/>
            </a:pPr>
            <a:r>
              <a:rPr lang="uk-UA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 SemiConde" panose="020B0502040204020203" pitchFamily="34" charset="0"/>
              </a:rPr>
              <a:t>Пошук рецептів за назвою. </a:t>
            </a:r>
          </a:p>
          <a:p>
            <a:pPr marL="342900" indent="-342900" algn="just">
              <a:lnSpc>
                <a:spcPct val="107000"/>
              </a:lnSpc>
              <a:buClr>
                <a:srgbClr val="BA041E"/>
              </a:buClr>
              <a:buFont typeface="Symbol" panose="05050102010706020507" pitchFamily="18" charset="2"/>
              <a:buChar char=""/>
            </a:pPr>
            <a:r>
              <a:rPr lang="uk-UA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 SemiConde" panose="020B0502040204020203" pitchFamily="34" charset="0"/>
              </a:rPr>
              <a:t>Додавання рецептів в обране. </a:t>
            </a:r>
          </a:p>
          <a:p>
            <a:pPr marL="342900" indent="-342900" algn="just">
              <a:lnSpc>
                <a:spcPct val="107000"/>
              </a:lnSpc>
              <a:buClr>
                <a:srgbClr val="BA041E"/>
              </a:buClr>
              <a:buFont typeface="Symbol" panose="05050102010706020507" pitchFamily="18" charset="2"/>
              <a:buChar char=""/>
            </a:pPr>
            <a:r>
              <a:rPr lang="uk-UA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 SemiConde" panose="020B0502040204020203" pitchFamily="34" charset="0"/>
              </a:rPr>
              <a:t>Оцінювання рецептів за 5-бальною шкалою та коментування.</a:t>
            </a:r>
          </a:p>
          <a:p>
            <a:pPr marL="342900" indent="-342900" algn="just">
              <a:lnSpc>
                <a:spcPct val="107000"/>
              </a:lnSpc>
              <a:buClr>
                <a:srgbClr val="BA041E"/>
              </a:buClr>
              <a:buFont typeface="Symbol" panose="05050102010706020507" pitchFamily="18" charset="2"/>
              <a:buChar char=""/>
            </a:pPr>
            <a:r>
              <a:rPr lang="uk-UA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 SemiConde" panose="020B0502040204020203" pitchFamily="34" charset="0"/>
              </a:rPr>
              <a:t>Надсилання форми зворотного зв’язку. 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Clr>
                <a:srgbClr val="BA041E"/>
              </a:buClr>
              <a:buFont typeface="Symbol" panose="05050102010706020507" pitchFamily="18" charset="2"/>
              <a:buChar char=""/>
            </a:pPr>
            <a:r>
              <a:rPr lang="uk-UA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 SemiConde" panose="020B0502040204020203" pitchFamily="34" charset="0"/>
              </a:rPr>
              <a:t>Управління користувачами та рецептами через панель керування. </a:t>
            </a:r>
          </a:p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uk-UA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 SemiConde" panose="020B0502040204020203" pitchFamily="34" charset="0"/>
              </a:rPr>
              <a:t>Однак, для досягнення найкращого користувацького досвіду, варто реалізувати ще декілька важливих функцій:</a:t>
            </a:r>
          </a:p>
          <a:p>
            <a:pPr marL="342900" lvl="0" indent="-342900" algn="just">
              <a:lnSpc>
                <a:spcPct val="107000"/>
              </a:lnSpc>
              <a:buClr>
                <a:srgbClr val="BA041E"/>
              </a:buClr>
              <a:buFont typeface="Symbol" panose="05050102010706020507" pitchFamily="18" charset="2"/>
              <a:buChar char=""/>
            </a:pPr>
            <a:r>
              <a:rPr lang="uk-UA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 SemiConde" panose="020B0502040204020203" pitchFamily="34" charset="0"/>
              </a:rPr>
              <a:t>Пошук рецептів за різними фільтрами. </a:t>
            </a:r>
          </a:p>
          <a:p>
            <a:pPr marL="342900" lvl="0" indent="-342900" algn="just">
              <a:lnSpc>
                <a:spcPct val="107000"/>
              </a:lnSpc>
              <a:buClr>
                <a:srgbClr val="BA041E"/>
              </a:buClr>
              <a:buFont typeface="Symbol" panose="05050102010706020507" pitchFamily="18" charset="2"/>
              <a:buChar char=""/>
            </a:pPr>
            <a:r>
              <a:rPr lang="uk-UA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 SemiConde" panose="020B0502040204020203" pitchFamily="34" charset="0"/>
              </a:rPr>
              <a:t>Можливість користувачів оплачувати підписку для розблокування функції додавання власних рецептів. </a:t>
            </a:r>
          </a:p>
          <a:p>
            <a:pPr marL="342900" lvl="0" indent="-342900" algn="just">
              <a:lnSpc>
                <a:spcPct val="107000"/>
              </a:lnSpc>
              <a:buClr>
                <a:srgbClr val="BA041E"/>
              </a:buClr>
              <a:buFont typeface="Symbol" panose="05050102010706020507" pitchFamily="18" charset="2"/>
              <a:buChar char=""/>
            </a:pPr>
            <a:r>
              <a:rPr lang="uk-UA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 SemiConde" panose="020B0502040204020203" pitchFamily="34" charset="0"/>
              </a:rPr>
              <a:t>Додавання генеративного ШІ для створення страв на основі наявних інгредієнтів.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EC6E60-01E9-5985-6707-5624529BF2D1}"/>
              </a:ext>
            </a:extLst>
          </p:cNvPr>
          <p:cNvSpPr txBox="1"/>
          <p:nvPr/>
        </p:nvSpPr>
        <p:spPr>
          <a:xfrm>
            <a:off x="11195880" y="6329631"/>
            <a:ext cx="51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902696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1FBA3F5-43E7-4DBF-A8DA-6E7530AF92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D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E12B09-F310-46CA-B8C0-C1849127E1A0}"/>
              </a:ext>
            </a:extLst>
          </p:cNvPr>
          <p:cNvSpPr txBox="1"/>
          <p:nvPr/>
        </p:nvSpPr>
        <p:spPr>
          <a:xfrm>
            <a:off x="3499177" y="388120"/>
            <a:ext cx="475700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400" dirty="0">
                <a:latin typeface="Bahnschrift SemiLight SemiConde" panose="020B0502040204020203" pitchFamily="34" charset="0"/>
              </a:rPr>
              <a:t>Висновки</a:t>
            </a:r>
            <a:endParaRPr lang="en-US" sz="3400" dirty="0">
              <a:latin typeface="Bahnschrift SemiLight SemiConde" panose="020B0502040204020203" pitchFamily="34" charset="0"/>
            </a:endParaRP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37AB8062-85B9-4733-BA6F-E194CCEE0668}"/>
              </a:ext>
            </a:extLst>
          </p:cNvPr>
          <p:cNvCxnSpPr>
            <a:cxnSpLocks/>
          </p:cNvCxnSpPr>
          <p:nvPr/>
        </p:nvCxnSpPr>
        <p:spPr>
          <a:xfrm>
            <a:off x="2584856" y="1059525"/>
            <a:ext cx="6585648" cy="0"/>
          </a:xfrm>
          <a:prstGeom prst="line">
            <a:avLst/>
          </a:prstGeom>
          <a:ln w="57150">
            <a:solidFill>
              <a:srgbClr val="B911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Рисунок 103">
            <a:extLst>
              <a:ext uri="{FF2B5EF4-FFF2-40B4-BE49-F238E27FC236}">
                <a16:creationId xmlns:a16="http://schemas.microsoft.com/office/drawing/2014/main" id="{DAE258A8-7A61-40AD-90CE-11C1B51ED2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11"/>
          <a:stretch/>
        </p:blipFill>
        <p:spPr>
          <a:xfrm rot="10800000">
            <a:off x="0" y="-1"/>
            <a:ext cx="3685047" cy="2955235"/>
          </a:xfrm>
          <a:prstGeom prst="rect">
            <a:avLst/>
          </a:prstGeom>
        </p:spPr>
      </p:pic>
      <p:pic>
        <p:nvPicPr>
          <p:cNvPr id="1033" name="Рисунок 1032">
            <a:extLst>
              <a:ext uri="{FF2B5EF4-FFF2-40B4-BE49-F238E27FC236}">
                <a16:creationId xmlns:a16="http://schemas.microsoft.com/office/drawing/2014/main" id="{53ACE3A2-2BF4-44D1-B2CF-FE377F1BC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6268" y="4790364"/>
            <a:ext cx="2875731" cy="20812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6FF6C3-9D9B-BFEE-223E-9128C16E0963}"/>
              </a:ext>
            </a:extLst>
          </p:cNvPr>
          <p:cNvSpPr txBox="1"/>
          <p:nvPr/>
        </p:nvSpPr>
        <p:spPr>
          <a:xfrm>
            <a:off x="1031107" y="1346875"/>
            <a:ext cx="105825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Bahnschrift SemiLight SemiConde" panose="020B0502040204020203" pitchFamily="34" charset="0"/>
              </a:rPr>
              <a:t>        В </a:t>
            </a:r>
            <a:r>
              <a:rPr lang="ru-RU" sz="2400" dirty="0" err="1">
                <a:latin typeface="Bahnschrift SemiLight SemiConde" panose="020B0502040204020203" pitchFamily="34" charset="0"/>
              </a:rPr>
              <a:t>ході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виконання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даної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курсової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роботи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було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досягнуто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кілька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важливих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результатів</a:t>
            </a:r>
            <a:r>
              <a:rPr lang="ru-RU" sz="2400" dirty="0">
                <a:latin typeface="Bahnschrift SemiLight SemiConde" panose="020B0502040204020203" pitchFamily="34" charset="0"/>
              </a:rPr>
              <a:t>, </a:t>
            </a:r>
            <a:r>
              <a:rPr lang="ru-RU" sz="2400" dirty="0" err="1">
                <a:latin typeface="Bahnschrift SemiLight SemiConde" panose="020B0502040204020203" pitchFamily="34" charset="0"/>
              </a:rPr>
              <a:t>що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дозволяють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оцінити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її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успішність</a:t>
            </a:r>
            <a:r>
              <a:rPr lang="ru-RU" sz="2400" dirty="0">
                <a:latin typeface="Bahnschrift SemiLight SemiConde" panose="020B0502040204020203" pitchFamily="34" charset="0"/>
              </a:rPr>
              <a:t> та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відповідність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поставленим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завданням</a:t>
            </a:r>
            <a:r>
              <a:rPr lang="ru-RU" sz="2400" dirty="0">
                <a:latin typeface="Bahnschrift SemiLight SemiConde" panose="020B0502040204020203" pitchFamily="34" charset="0"/>
              </a:rPr>
              <a:t>.</a:t>
            </a:r>
          </a:p>
          <a:p>
            <a:r>
              <a:rPr lang="ru-RU" sz="2400" dirty="0">
                <a:latin typeface="Bahnschrift SemiLight SemiConde" panose="020B0502040204020203" pitchFamily="34" charset="0"/>
              </a:rPr>
              <a:t>       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По-перше</a:t>
            </a:r>
            <a:r>
              <a:rPr lang="ru-RU" sz="2400" dirty="0">
                <a:latin typeface="Bahnschrift SemiLight SemiConde" panose="020B0502040204020203" pitchFamily="34" charset="0"/>
              </a:rPr>
              <a:t>,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було</a:t>
            </a:r>
            <a:r>
              <a:rPr lang="ru-RU" sz="2400" dirty="0">
                <a:latin typeface="Bahnschrift SemiLight SemiConde" panose="020B0502040204020203" pitchFamily="34" charset="0"/>
              </a:rPr>
              <a:t> проведено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аналіз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існуючих</a:t>
            </a:r>
            <a:r>
              <a:rPr lang="ru-RU" sz="2400" dirty="0">
                <a:latin typeface="Bahnschrift SemiLight SemiConde" panose="020B0502040204020203" pitchFamily="34" charset="0"/>
              </a:rPr>
              <a:t> на ринку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кулінарних</a:t>
            </a:r>
            <a:r>
              <a:rPr lang="ru-RU" sz="2400" dirty="0">
                <a:latin typeface="Bahnschrift SemiLight SemiConde" panose="020B0502040204020203" pitchFamily="34" charset="0"/>
              </a:rPr>
              <a:t> веб-</a:t>
            </a:r>
            <a:r>
              <a:rPr lang="ru-RU" sz="2400" dirty="0" err="1">
                <a:latin typeface="Bahnschrift SemiLight SemiConde" panose="020B0502040204020203" pitchFamily="34" charset="0"/>
              </a:rPr>
              <a:t>застосунків</a:t>
            </a:r>
            <a:r>
              <a:rPr lang="ru-RU" sz="2400" dirty="0">
                <a:latin typeface="Bahnschrift SemiLight SemiConde" panose="020B0502040204020203" pitchFamily="34" charset="0"/>
              </a:rPr>
              <a:t>.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Було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виявлено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основні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переваги</a:t>
            </a:r>
            <a:r>
              <a:rPr lang="ru-RU" sz="2400" dirty="0">
                <a:latin typeface="Bahnschrift SemiLight SemiConde" panose="020B0502040204020203" pitchFamily="34" charset="0"/>
              </a:rPr>
              <a:t> та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недоліки</a:t>
            </a:r>
            <a:r>
              <a:rPr lang="ru-RU" sz="2400" dirty="0">
                <a:latin typeface="Bahnschrift SemiLight SemiConde" panose="020B0502040204020203" pitchFamily="34" charset="0"/>
              </a:rPr>
              <a:t>, </a:t>
            </a:r>
            <a:r>
              <a:rPr lang="ru-RU" sz="2400" dirty="0" err="1">
                <a:latin typeface="Bahnschrift SemiLight SemiConde" panose="020B0502040204020203" pitchFamily="34" charset="0"/>
              </a:rPr>
              <a:t>які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допомогли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скласти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вимоги</a:t>
            </a:r>
            <a:r>
              <a:rPr lang="ru-RU" sz="2400" dirty="0">
                <a:latin typeface="Bahnschrift SemiLight SemiConde" panose="020B0502040204020203" pitchFamily="34" charset="0"/>
              </a:rPr>
              <a:t> до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застосунку</a:t>
            </a:r>
            <a:r>
              <a:rPr lang="ru-RU" sz="2400" dirty="0">
                <a:latin typeface="Bahnschrift SemiLight SemiConde" panose="020B0502040204020203" pitchFamily="34" charset="0"/>
              </a:rPr>
              <a:t>.</a:t>
            </a:r>
          </a:p>
          <a:p>
            <a:r>
              <a:rPr lang="ru-RU" sz="2400" dirty="0">
                <a:latin typeface="Bahnschrift SemiLight SemiConde" panose="020B0502040204020203" pitchFamily="34" charset="0"/>
              </a:rPr>
              <a:t>       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По-друге</a:t>
            </a:r>
            <a:r>
              <a:rPr lang="ru-RU" sz="2400" dirty="0">
                <a:latin typeface="Bahnschrift SemiLight SemiConde" panose="020B0502040204020203" pitchFamily="34" charset="0"/>
              </a:rPr>
              <a:t>,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визначено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методи</a:t>
            </a:r>
            <a:r>
              <a:rPr lang="ru-RU" sz="2400" dirty="0">
                <a:latin typeface="Bahnschrift SemiLight SemiConde" panose="020B0502040204020203" pitchFamily="34" charset="0"/>
              </a:rPr>
              <a:t> для </a:t>
            </a:r>
            <a:r>
              <a:rPr lang="ru-RU" sz="2400" dirty="0" err="1">
                <a:latin typeface="Bahnschrift SemiLight SemiConde" panose="020B0502040204020203" pitchFamily="34" charset="0"/>
              </a:rPr>
              <a:t>розробки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системи</a:t>
            </a:r>
            <a:r>
              <a:rPr lang="ru-RU" sz="2400" dirty="0">
                <a:latin typeface="Bahnschrift SemiLight SemiConde" panose="020B0502040204020203" pitchFamily="34" charset="0"/>
              </a:rPr>
              <a:t>, </a:t>
            </a:r>
            <a:r>
              <a:rPr lang="ru-RU" sz="2400" dirty="0" err="1">
                <a:latin typeface="Bahnschrift SemiLight SemiConde" panose="020B0502040204020203" pitchFamily="34" charset="0"/>
              </a:rPr>
              <a:t>що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відповідатиме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головним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вимогам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користувачів</a:t>
            </a:r>
            <a:r>
              <a:rPr lang="ru-RU" sz="2400" dirty="0">
                <a:latin typeface="Bahnschrift SemiLight SemiConde" panose="020B0502040204020203" pitchFamily="34" charset="0"/>
              </a:rPr>
              <a:t>.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Було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враховано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необхідність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наявності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інтуїтивно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зрозумілого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інтерфейсу</a:t>
            </a:r>
            <a:r>
              <a:rPr lang="ru-RU" sz="2400" dirty="0">
                <a:latin typeface="Bahnschrift SemiLight SemiConde" panose="020B0502040204020203" pitchFamily="34" charset="0"/>
              </a:rPr>
              <a:t>, швидкого та точного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пошуку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рецептів</a:t>
            </a:r>
            <a:r>
              <a:rPr lang="ru-RU" sz="2400" dirty="0">
                <a:latin typeface="Bahnschrift SemiLight SemiConde" panose="020B0502040204020203" pitchFamily="34" charset="0"/>
              </a:rPr>
              <a:t>, а також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можливості</a:t>
            </a:r>
            <a:r>
              <a:rPr lang="ru-RU" sz="2400" dirty="0">
                <a:latin typeface="Bahnschrift SemiLight SemiConde" panose="020B0502040204020203" pitchFamily="34" charset="0"/>
              </a:rPr>
              <a:t> для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користувачів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створювати</a:t>
            </a:r>
            <a:r>
              <a:rPr lang="ru-RU" sz="2400" dirty="0">
                <a:latin typeface="Bahnschrift SemiLight SemiConde" panose="020B0502040204020203" pitchFamily="34" charset="0"/>
              </a:rPr>
              <a:t> та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керувати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власними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кулінарними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записами</a:t>
            </a:r>
            <a:r>
              <a:rPr lang="ru-RU" sz="2400" dirty="0">
                <a:latin typeface="Bahnschrift SemiLight SemiConde" panose="020B0502040204020203" pitchFamily="34" charset="0"/>
              </a:rPr>
              <a:t>. </a:t>
            </a:r>
          </a:p>
          <a:p>
            <a:r>
              <a:rPr lang="ru-RU" sz="2400" dirty="0">
                <a:latin typeface="Bahnschrift SemiLight SemiConde" panose="020B0502040204020203" pitchFamily="34" charset="0"/>
              </a:rPr>
              <a:t>       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По-третє</a:t>
            </a:r>
            <a:r>
              <a:rPr lang="ru-RU" sz="2400" dirty="0">
                <a:latin typeface="Bahnschrift SemiLight SemiConde" panose="020B0502040204020203" pitchFamily="34" charset="0"/>
              </a:rPr>
              <a:t>, </a:t>
            </a:r>
            <a:r>
              <a:rPr lang="ru-RU" sz="2400" dirty="0" err="1">
                <a:latin typeface="Bahnschrift SemiLight SemiConde" panose="020B0502040204020203" pitchFamily="34" charset="0"/>
              </a:rPr>
              <a:t>розроблено</a:t>
            </a:r>
            <a:r>
              <a:rPr lang="ru-RU" sz="2400" dirty="0">
                <a:latin typeface="Bahnschrift SemiLight SemiConde" panose="020B0502040204020203" pitchFamily="34" charset="0"/>
              </a:rPr>
              <a:t> веб-</a:t>
            </a:r>
            <a:r>
              <a:rPr lang="ru-RU" sz="2400" dirty="0" err="1">
                <a:latin typeface="Bahnschrift SemiLight SemiConde" panose="020B0502040204020203" pitchFamily="34" charset="0"/>
              </a:rPr>
              <a:t>застосунок</a:t>
            </a:r>
            <a:r>
              <a:rPr lang="ru-RU" sz="2400" dirty="0">
                <a:latin typeface="Bahnschrift SemiLight SemiConde" panose="020B0502040204020203" pitchFamily="34" charset="0"/>
              </a:rPr>
              <a:t> з </a:t>
            </a:r>
            <a:r>
              <a:rPr lang="ru-RU" sz="2400" dirty="0" err="1">
                <a:latin typeface="Bahnschrift SemiLight SemiConde" panose="020B0502040204020203" pitchFamily="34" charset="0"/>
              </a:rPr>
              <a:t>функцією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індивідуалізованого</a:t>
            </a:r>
            <a:r>
              <a:rPr lang="ru-RU" sz="2400" dirty="0">
                <a:latin typeface="Bahnschrift SemiLight SemiConde" panose="020B0502040204020203" pitchFamily="34" charset="0"/>
              </a:rPr>
              <a:t> доступу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користувачів</a:t>
            </a:r>
            <a:r>
              <a:rPr lang="ru-RU" sz="2400" dirty="0">
                <a:latin typeface="Bahnschrift SemiLight SemiConde" panose="020B0502040204020203" pitchFamily="34" charset="0"/>
              </a:rPr>
              <a:t> до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кулінарних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ресурсів</a:t>
            </a:r>
            <a:r>
              <a:rPr lang="ru-RU" sz="2400" dirty="0">
                <a:latin typeface="Bahnschrift SemiLight SemiConde" panose="020B0502040204020203" pitchFamily="34" charset="0"/>
              </a:rPr>
              <a:t> та протестовано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його</a:t>
            </a:r>
            <a:r>
              <a:rPr lang="ru-RU" sz="2400" dirty="0">
                <a:latin typeface="Bahnschrift SemiLight SemiConde" panose="020B0502040204020203" pitchFamily="34" charset="0"/>
              </a:rPr>
              <a:t>.</a:t>
            </a:r>
            <a:endParaRPr lang="en-US" sz="2400" dirty="0">
              <a:latin typeface="Bahnschrift SemiLight SemiConde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B1D8BB-49FB-6746-29C5-A01B81F7DDCB}"/>
              </a:ext>
            </a:extLst>
          </p:cNvPr>
          <p:cNvSpPr txBox="1"/>
          <p:nvPr/>
        </p:nvSpPr>
        <p:spPr>
          <a:xfrm>
            <a:off x="11195880" y="6329631"/>
            <a:ext cx="51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114459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1FBA3F5-43E7-4DBF-A8DA-6E7530AF92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D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E12B09-F310-46CA-B8C0-C1849127E1A0}"/>
              </a:ext>
            </a:extLst>
          </p:cNvPr>
          <p:cNvSpPr txBox="1"/>
          <p:nvPr/>
        </p:nvSpPr>
        <p:spPr>
          <a:xfrm>
            <a:off x="1985503" y="424824"/>
            <a:ext cx="778435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 SemiConde" panose="020B0502040204020203" pitchFamily="34" charset="0"/>
              </a:rPr>
              <a:t>Публікації за темою роботи</a:t>
            </a:r>
            <a:endParaRPr lang="en-US" sz="34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 SemiConde" panose="020B0502040204020203" pitchFamily="34" charset="0"/>
            </a:endParaRP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37AB8062-85B9-4733-BA6F-E194CCEE0668}"/>
              </a:ext>
            </a:extLst>
          </p:cNvPr>
          <p:cNvCxnSpPr>
            <a:cxnSpLocks/>
          </p:cNvCxnSpPr>
          <p:nvPr/>
        </p:nvCxnSpPr>
        <p:spPr>
          <a:xfrm>
            <a:off x="2584856" y="1059525"/>
            <a:ext cx="6585648" cy="0"/>
          </a:xfrm>
          <a:prstGeom prst="line">
            <a:avLst/>
          </a:prstGeom>
          <a:ln w="57150">
            <a:solidFill>
              <a:srgbClr val="B911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6" descr="Visual studio Icons - Download 54 Free Visual studio icons here">
            <a:extLst>
              <a:ext uri="{FF2B5EF4-FFF2-40B4-BE49-F238E27FC236}">
                <a16:creationId xmlns:a16="http://schemas.microsoft.com/office/drawing/2014/main" id="{71ABCB9D-ADD2-41BA-864C-5BC359F5E5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0" descr="Visual studio Icons - Download 54 Free Visual studio icons here">
            <a:extLst>
              <a:ext uri="{FF2B5EF4-FFF2-40B4-BE49-F238E27FC236}">
                <a16:creationId xmlns:a16="http://schemas.microsoft.com/office/drawing/2014/main" id="{188D447E-79E6-493E-8859-DEF04F394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25C1697-2678-4CC7-85A0-26DEB89DC0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39" r="6050" b="47175"/>
          <a:stretch/>
        </p:blipFill>
        <p:spPr>
          <a:xfrm>
            <a:off x="0" y="5697933"/>
            <a:ext cx="12192000" cy="1160067"/>
          </a:xfrm>
          <a:prstGeom prst="rect">
            <a:avLst/>
          </a:prstGeom>
        </p:spPr>
      </p:pic>
      <p:sp>
        <p:nvSpPr>
          <p:cNvPr id="3" name="Ромб 2">
            <a:extLst>
              <a:ext uri="{FF2B5EF4-FFF2-40B4-BE49-F238E27FC236}">
                <a16:creationId xmlns:a16="http://schemas.microsoft.com/office/drawing/2014/main" id="{E2C20382-1F90-2F73-4456-27F29DABD447}"/>
              </a:ext>
            </a:extLst>
          </p:cNvPr>
          <p:cNvSpPr/>
          <p:nvPr/>
        </p:nvSpPr>
        <p:spPr>
          <a:xfrm>
            <a:off x="823167" y="1597820"/>
            <a:ext cx="268712" cy="268712"/>
          </a:xfrm>
          <a:prstGeom prst="diamond">
            <a:avLst/>
          </a:prstGeom>
          <a:solidFill>
            <a:srgbClr val="B91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2374F7-237E-2B8A-9750-69CA129E1522}"/>
              </a:ext>
            </a:extLst>
          </p:cNvPr>
          <p:cNvSpPr txBox="1"/>
          <p:nvPr/>
        </p:nvSpPr>
        <p:spPr>
          <a:xfrm>
            <a:off x="725759" y="1508681"/>
            <a:ext cx="10740481" cy="1247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uk-UA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 SemiConde" panose="020B0502040204020203" pitchFamily="34" charset="0"/>
              </a:rPr>
              <a:t>Травіна А. Кулінарний веб-застосунок //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 SemiConde" panose="020B0502040204020203" pitchFamily="34" charset="0"/>
              </a:rPr>
              <a:t>MSTIoE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 SemiConde" panose="020B0502040204020203" pitchFamily="34" charset="0"/>
              </a:rPr>
              <a:t> 2024-11. 11-</a:t>
            </a:r>
            <a:r>
              <a:rPr lang="uk-UA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 SemiConde" panose="020B0502040204020203" pitchFamily="34" charset="0"/>
              </a:rPr>
              <a:t>та Східно-</a:t>
            </a:r>
            <a:r>
              <a:rPr lang="uk-UA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 SemiConde" panose="020B0502040204020203" pitchFamily="34" charset="0"/>
              </a:rPr>
              <a:t>Европейська</a:t>
            </a:r>
            <a:r>
              <a:rPr lang="uk-UA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 SemiConde" panose="020B0502040204020203" pitchFamily="34" charset="0"/>
              </a:rPr>
              <a:t> конференція “Математичні та програмні технології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 SemiConde" panose="020B0502040204020203" pitchFamily="34" charset="0"/>
              </a:rPr>
              <a:t>Internet of Everything” (11-12.04.2024, </a:t>
            </a:r>
            <a:r>
              <a:rPr lang="uk-UA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 SemiConde" panose="020B0502040204020203" pitchFamily="34" charset="0"/>
              </a:rPr>
              <a:t>Київ). </a:t>
            </a:r>
            <a:r>
              <a:rPr lang="uk-UA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 SemiConde" panose="020B0502040204020203" pitchFamily="34" charset="0"/>
              </a:rPr>
              <a:t>Зб.матер</a:t>
            </a:r>
            <a:r>
              <a:rPr lang="uk-UA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 SemiConde" panose="020B0502040204020203" pitchFamily="34" charset="0"/>
              </a:rPr>
              <a:t>., КНУ </a:t>
            </a:r>
            <a:r>
              <a:rPr lang="uk-UA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 SemiConde" panose="020B0502040204020203" pitchFamily="34" charset="0"/>
              </a:rPr>
              <a:t>ім.Т.Шевченка</a:t>
            </a:r>
            <a:r>
              <a:rPr lang="uk-UA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 SemiConde" panose="020B0502040204020203" pitchFamily="34" charset="0"/>
              </a:rPr>
              <a:t>.  ̶   С. 62.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6BB6AB-E6EA-427F-A30B-EC4E3A0D0F0A}"/>
              </a:ext>
            </a:extLst>
          </p:cNvPr>
          <p:cNvSpPr txBox="1"/>
          <p:nvPr/>
        </p:nvSpPr>
        <p:spPr>
          <a:xfrm>
            <a:off x="11195880" y="6329631"/>
            <a:ext cx="51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063680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 descr="three person holding beverage cups">
            <a:extLst>
              <a:ext uri="{FF2B5EF4-FFF2-40B4-BE49-F238E27FC236}">
                <a16:creationId xmlns:a16="http://schemas.microsoft.com/office/drawing/2014/main" id="{D8863643-CA5F-4C81-9591-1BDA6AA6A6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3" b="8597"/>
          <a:stretch/>
        </p:blipFill>
        <p:spPr bwMode="auto">
          <a:xfrm>
            <a:off x="26501" y="13254"/>
            <a:ext cx="12165499" cy="6831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252E277-47C1-49CC-BAA5-7066A1B00089}"/>
              </a:ext>
            </a:extLst>
          </p:cNvPr>
          <p:cNvSpPr/>
          <p:nvPr/>
        </p:nvSpPr>
        <p:spPr>
          <a:xfrm>
            <a:off x="0" y="-13253"/>
            <a:ext cx="12192000" cy="6857999"/>
          </a:xfrm>
          <a:prstGeom prst="rect">
            <a:avLst/>
          </a:prstGeom>
          <a:solidFill>
            <a:srgbClr val="000000">
              <a:alpha val="5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B8D33C75-AEBF-4064-9253-9DC6DA4F7B96}"/>
              </a:ext>
            </a:extLst>
          </p:cNvPr>
          <p:cNvSpPr/>
          <p:nvPr/>
        </p:nvSpPr>
        <p:spPr>
          <a:xfrm>
            <a:off x="4089400" y="2882899"/>
            <a:ext cx="4337148" cy="1379611"/>
          </a:xfrm>
          <a:prstGeom prst="roundRect">
            <a:avLst/>
          </a:prstGeom>
          <a:solidFill>
            <a:srgbClr val="B91139">
              <a:alpha val="61176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A46CC-1C0F-4E6D-9B3F-60E6AB6F4795}"/>
              </a:ext>
            </a:extLst>
          </p:cNvPr>
          <p:cNvSpPr txBox="1"/>
          <p:nvPr/>
        </p:nvSpPr>
        <p:spPr>
          <a:xfrm>
            <a:off x="4495213" y="3187983"/>
            <a:ext cx="38760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4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Дякую за увагу</a:t>
            </a:r>
            <a:endParaRPr lang="en-US" sz="4400" dirty="0">
              <a:solidFill>
                <a:schemeClr val="bg1"/>
              </a:solidFill>
              <a:latin typeface="Bahnschrift SemiLight SemiCond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522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1FBA3F5-43E7-4DBF-A8DA-6E7530AF92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D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EE76A70-C989-40EF-854D-ADEC0C5E15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11"/>
          <a:stretch/>
        </p:blipFill>
        <p:spPr>
          <a:xfrm>
            <a:off x="6520592" y="2319716"/>
            <a:ext cx="5671408" cy="4548203"/>
          </a:xfrm>
          <a:prstGeom prst="rect">
            <a:avLst/>
          </a:prstGeom>
        </p:spPr>
      </p:pic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36DA7958-9BD0-4F0E-8F4B-AAA139529B3B}"/>
              </a:ext>
            </a:extLst>
          </p:cNvPr>
          <p:cNvCxnSpPr>
            <a:cxnSpLocks/>
          </p:cNvCxnSpPr>
          <p:nvPr/>
        </p:nvCxnSpPr>
        <p:spPr>
          <a:xfrm>
            <a:off x="742804" y="1125785"/>
            <a:ext cx="6585648" cy="0"/>
          </a:xfrm>
          <a:prstGeom prst="line">
            <a:avLst/>
          </a:prstGeom>
          <a:ln w="57150">
            <a:solidFill>
              <a:srgbClr val="B911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23602D6-2899-D682-09AF-FFE6F741FF17}"/>
              </a:ext>
            </a:extLst>
          </p:cNvPr>
          <p:cNvSpPr txBox="1"/>
          <p:nvPr/>
        </p:nvSpPr>
        <p:spPr>
          <a:xfrm>
            <a:off x="996119" y="504813"/>
            <a:ext cx="56714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 SemiConde" panose="020B0502040204020203" pitchFamily="34" charset="0"/>
              </a:rPr>
              <a:t>Актуальність теми</a:t>
            </a:r>
          </a:p>
          <a:p>
            <a:pPr algn="ctr"/>
            <a:endParaRPr lang="uk-UA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78885-EE2B-FC21-8ADF-EA236DD68845}"/>
              </a:ext>
            </a:extLst>
          </p:cNvPr>
          <p:cNvSpPr txBox="1"/>
          <p:nvPr/>
        </p:nvSpPr>
        <p:spPr>
          <a:xfrm>
            <a:off x="455399" y="1458920"/>
            <a:ext cx="10740481" cy="4711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uk-UA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 SemiConde" panose="020B0502040204020203" pitchFamily="34" charset="0"/>
              </a:rPr>
              <a:t>У сучасному світі актуальність застосунків для пошуку рецептів є очевидною, люди все більше звертають увагу на якість та різноманітність страв. </a:t>
            </a:r>
          </a:p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uk-UA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 SemiConde" panose="020B0502040204020203" pitchFamily="34" charset="0"/>
              </a:rPr>
              <a:t>По-перше, з нинішнім темпом життя організація часу стає важливим моментом, відповідно виникає потреба у спрощенні багатьох повсякденних задач, у тому числі і  знаходження рецептів.</a:t>
            </a:r>
          </a:p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uk-UA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 SemiConde" panose="020B0502040204020203" pitchFamily="34" charset="0"/>
              </a:rPr>
              <a:t>По-друге, постійно збільшується кількість різноманітних систем харчування, дієт тощо, що відповідно призводить до зростання попиту на нові актуальні рецепти. </a:t>
            </a:r>
          </a:p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uk-UA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 SemiConde" panose="020B0502040204020203" pitchFamily="34" charset="0"/>
              </a:rPr>
              <a:t>По-третє, постійно змінюються трендові кулінарні стилі, адже кулінарні блоги, соціальні мережі та відомі шеф-кухарі постійно вводять нові рецепти та техніки, які стають популярними серед мас. Люди бажають експериментувати з новими смаками, що робить актуальність застосунків для пошуку рецептів ще більш значущою.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080BE-7681-3AE9-F57B-7F607BF283A5}"/>
              </a:ext>
            </a:extLst>
          </p:cNvPr>
          <p:cNvSpPr txBox="1"/>
          <p:nvPr/>
        </p:nvSpPr>
        <p:spPr>
          <a:xfrm>
            <a:off x="11195880" y="6329631"/>
            <a:ext cx="51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79614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1FBA3F5-43E7-4DBF-A8DA-6E7530AF92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D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E12B09-F310-46CA-B8C0-C1849127E1A0}"/>
              </a:ext>
            </a:extLst>
          </p:cNvPr>
          <p:cNvSpPr txBox="1"/>
          <p:nvPr/>
        </p:nvSpPr>
        <p:spPr>
          <a:xfrm>
            <a:off x="1985503" y="424824"/>
            <a:ext cx="778435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 SemiConde" panose="020B0502040204020203" pitchFamily="34" charset="0"/>
              </a:rPr>
              <a:t>Об’єкт, предмет та мета дослідження</a:t>
            </a:r>
            <a:endParaRPr lang="en-US" sz="34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 SemiConde" panose="020B0502040204020203" pitchFamily="34" charset="0"/>
            </a:endParaRP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37AB8062-85B9-4733-BA6F-E194CCEE0668}"/>
              </a:ext>
            </a:extLst>
          </p:cNvPr>
          <p:cNvCxnSpPr>
            <a:cxnSpLocks/>
          </p:cNvCxnSpPr>
          <p:nvPr/>
        </p:nvCxnSpPr>
        <p:spPr>
          <a:xfrm>
            <a:off x="2584856" y="1059525"/>
            <a:ext cx="6585648" cy="0"/>
          </a:xfrm>
          <a:prstGeom prst="line">
            <a:avLst/>
          </a:prstGeom>
          <a:ln w="57150">
            <a:solidFill>
              <a:srgbClr val="B911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6" descr="Visual studio Icons - Download 54 Free Visual studio icons here">
            <a:extLst>
              <a:ext uri="{FF2B5EF4-FFF2-40B4-BE49-F238E27FC236}">
                <a16:creationId xmlns:a16="http://schemas.microsoft.com/office/drawing/2014/main" id="{71ABCB9D-ADD2-41BA-864C-5BC359F5E5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0" descr="Visual studio Icons - Download 54 Free Visual studio icons here">
            <a:extLst>
              <a:ext uri="{FF2B5EF4-FFF2-40B4-BE49-F238E27FC236}">
                <a16:creationId xmlns:a16="http://schemas.microsoft.com/office/drawing/2014/main" id="{188D447E-79E6-493E-8859-DEF04F394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25C1697-2678-4CC7-85A0-26DEB89DC0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39" r="6050" b="47175"/>
          <a:stretch/>
        </p:blipFill>
        <p:spPr>
          <a:xfrm>
            <a:off x="0" y="5697933"/>
            <a:ext cx="12192000" cy="1160067"/>
          </a:xfrm>
          <a:prstGeom prst="rect">
            <a:avLst/>
          </a:prstGeom>
        </p:spPr>
      </p:pic>
      <p:sp>
        <p:nvSpPr>
          <p:cNvPr id="3" name="Ромб 2">
            <a:extLst>
              <a:ext uri="{FF2B5EF4-FFF2-40B4-BE49-F238E27FC236}">
                <a16:creationId xmlns:a16="http://schemas.microsoft.com/office/drawing/2014/main" id="{E2C20382-1F90-2F73-4456-27F29DABD447}"/>
              </a:ext>
            </a:extLst>
          </p:cNvPr>
          <p:cNvSpPr/>
          <p:nvPr/>
        </p:nvSpPr>
        <p:spPr>
          <a:xfrm>
            <a:off x="823167" y="1597820"/>
            <a:ext cx="268712" cy="268712"/>
          </a:xfrm>
          <a:prstGeom prst="diamond">
            <a:avLst/>
          </a:prstGeom>
          <a:solidFill>
            <a:srgbClr val="B91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2374F7-237E-2B8A-9750-69CA129E1522}"/>
              </a:ext>
            </a:extLst>
          </p:cNvPr>
          <p:cNvSpPr txBox="1"/>
          <p:nvPr/>
        </p:nvSpPr>
        <p:spPr>
          <a:xfrm>
            <a:off x="725759" y="1508681"/>
            <a:ext cx="10740481" cy="2735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uk-UA" sz="24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 SemiConde" panose="020B0502040204020203" pitchFamily="34" charset="0"/>
              </a:rPr>
              <a:t>Об'єктом дослідження</a:t>
            </a:r>
            <a:r>
              <a:rPr lang="uk-UA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 SemiConde" panose="020B0502040204020203" pitchFamily="34" charset="0"/>
              </a:rPr>
              <a:t> даної курсової роботи є кулінарний веб-застосунок для пошуку та зберігання рецептів.</a:t>
            </a:r>
          </a:p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uk-UA" sz="24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 SemiConde" panose="020B0502040204020203" pitchFamily="34" charset="0"/>
              </a:rPr>
              <a:t>Предметом дослідження</a:t>
            </a:r>
            <a:r>
              <a:rPr lang="uk-UA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 SemiConde" panose="020B0502040204020203" pitchFamily="34" charset="0"/>
              </a:rPr>
              <a:t> є технології для розробки кулінарного веб-застосунку.</a:t>
            </a:r>
          </a:p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uk-UA" sz="24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 SemiConde" panose="020B0502040204020203" pitchFamily="34" charset="0"/>
              </a:rPr>
              <a:t>Метою </a:t>
            </a:r>
            <a:r>
              <a:rPr lang="uk-UA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 SemiConde" panose="020B0502040204020203" pitchFamily="34" charset="0"/>
              </a:rPr>
              <a:t>роботи є забезпечення доступу користувачів до інформації про кулінарні рецепти шляхом розробки кулінарного веб-застосунку.</a:t>
            </a:r>
          </a:p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uk-UA" sz="24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 SemiConde" panose="020B0502040204020203" pitchFamily="34" charset="0"/>
            </a:endParaRPr>
          </a:p>
        </p:txBody>
      </p:sp>
      <p:sp>
        <p:nvSpPr>
          <p:cNvPr id="6" name="Ромб 5">
            <a:extLst>
              <a:ext uri="{FF2B5EF4-FFF2-40B4-BE49-F238E27FC236}">
                <a16:creationId xmlns:a16="http://schemas.microsoft.com/office/drawing/2014/main" id="{E370F693-8E57-6209-5C59-5871C3033303}"/>
              </a:ext>
            </a:extLst>
          </p:cNvPr>
          <p:cNvSpPr/>
          <p:nvPr/>
        </p:nvSpPr>
        <p:spPr>
          <a:xfrm>
            <a:off x="823167" y="2488364"/>
            <a:ext cx="268712" cy="268712"/>
          </a:xfrm>
          <a:prstGeom prst="diamond">
            <a:avLst/>
          </a:prstGeom>
          <a:solidFill>
            <a:srgbClr val="B91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Ромб 6">
            <a:extLst>
              <a:ext uri="{FF2B5EF4-FFF2-40B4-BE49-F238E27FC236}">
                <a16:creationId xmlns:a16="http://schemas.microsoft.com/office/drawing/2014/main" id="{AB653D54-8CF1-1795-3BC0-33B5FCE3E4B7}"/>
              </a:ext>
            </a:extLst>
          </p:cNvPr>
          <p:cNvSpPr/>
          <p:nvPr/>
        </p:nvSpPr>
        <p:spPr>
          <a:xfrm>
            <a:off x="823167" y="2970736"/>
            <a:ext cx="268712" cy="268712"/>
          </a:xfrm>
          <a:prstGeom prst="diamond">
            <a:avLst/>
          </a:prstGeom>
          <a:solidFill>
            <a:srgbClr val="B91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6BB6AB-E6EA-427F-A30B-EC4E3A0D0F0A}"/>
              </a:ext>
            </a:extLst>
          </p:cNvPr>
          <p:cNvSpPr txBox="1"/>
          <p:nvPr/>
        </p:nvSpPr>
        <p:spPr>
          <a:xfrm>
            <a:off x="11195880" y="6329631"/>
            <a:ext cx="51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80169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252E277-47C1-49CC-BAA5-7066A1B000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D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E12B09-F310-46CA-B8C0-C1849127E1A0}"/>
              </a:ext>
            </a:extLst>
          </p:cNvPr>
          <p:cNvSpPr txBox="1"/>
          <p:nvPr/>
        </p:nvSpPr>
        <p:spPr>
          <a:xfrm>
            <a:off x="2122069" y="494818"/>
            <a:ext cx="708401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 SemiConde" panose="020B0502040204020203" pitchFamily="34" charset="0"/>
              </a:rPr>
              <a:t>Завдання</a:t>
            </a:r>
            <a:endParaRPr lang="en-US" sz="34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 SemiConde" panose="020B0502040204020203" pitchFamily="34" charset="0"/>
            </a:endParaRP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36DA7958-9BD0-4F0E-8F4B-AAA139529B3B}"/>
              </a:ext>
            </a:extLst>
          </p:cNvPr>
          <p:cNvCxnSpPr>
            <a:cxnSpLocks/>
          </p:cNvCxnSpPr>
          <p:nvPr/>
        </p:nvCxnSpPr>
        <p:spPr>
          <a:xfrm>
            <a:off x="742804" y="1125785"/>
            <a:ext cx="6585648" cy="0"/>
          </a:xfrm>
          <a:prstGeom prst="line">
            <a:avLst/>
          </a:prstGeom>
          <a:ln w="57150">
            <a:solidFill>
              <a:srgbClr val="B911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>
            <a:extLst>
              <a:ext uri="{FF2B5EF4-FFF2-40B4-BE49-F238E27FC236}">
                <a16:creationId xmlns:a16="http://schemas.microsoft.com/office/drawing/2014/main" id="{05FB8A40-C556-4E1D-A70C-9B6527C7227F}"/>
              </a:ext>
            </a:extLst>
          </p:cNvPr>
          <p:cNvSpPr/>
          <p:nvPr/>
        </p:nvSpPr>
        <p:spPr>
          <a:xfrm>
            <a:off x="644962" y="1475305"/>
            <a:ext cx="556588" cy="556588"/>
          </a:xfrm>
          <a:prstGeom prst="ellipse">
            <a:avLst/>
          </a:prstGeom>
          <a:solidFill>
            <a:srgbClr val="B9113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50A2C25-55A6-4DC5-86E2-3537ADD5FD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098" b="5827"/>
          <a:stretch/>
        </p:blipFill>
        <p:spPr>
          <a:xfrm>
            <a:off x="8471782" y="503348"/>
            <a:ext cx="3720218" cy="6354652"/>
          </a:xfrm>
          <a:prstGeom prst="rect">
            <a:avLst/>
          </a:prstGeom>
        </p:spPr>
      </p:pic>
      <p:sp>
        <p:nvSpPr>
          <p:cNvPr id="32" name="Овал 31">
            <a:extLst>
              <a:ext uri="{FF2B5EF4-FFF2-40B4-BE49-F238E27FC236}">
                <a16:creationId xmlns:a16="http://schemas.microsoft.com/office/drawing/2014/main" id="{E7378E56-5003-482F-AAD2-B1560488C0D5}"/>
              </a:ext>
            </a:extLst>
          </p:cNvPr>
          <p:cNvSpPr/>
          <p:nvPr/>
        </p:nvSpPr>
        <p:spPr>
          <a:xfrm>
            <a:off x="644962" y="5424469"/>
            <a:ext cx="556588" cy="556588"/>
          </a:xfrm>
          <a:prstGeom prst="ellipse">
            <a:avLst/>
          </a:prstGeom>
          <a:solidFill>
            <a:srgbClr val="B9113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>
                <a:solidFill>
                  <a:schemeClr val="bg1"/>
                </a:solidFill>
              </a:rPr>
              <a:t>4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25904F84-E2FD-4811-AA9F-28A365C787EE}"/>
              </a:ext>
            </a:extLst>
          </p:cNvPr>
          <p:cNvSpPr/>
          <p:nvPr/>
        </p:nvSpPr>
        <p:spPr>
          <a:xfrm>
            <a:off x="644962" y="4106511"/>
            <a:ext cx="556588" cy="556588"/>
          </a:xfrm>
          <a:prstGeom prst="ellipse">
            <a:avLst/>
          </a:prstGeom>
          <a:solidFill>
            <a:srgbClr val="B9113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>
                <a:solidFill>
                  <a:schemeClr val="bg1"/>
                </a:solidFill>
              </a:rPr>
              <a:t>3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21D6D6CC-FB19-4505-9D4D-202A3F83F2B5}"/>
              </a:ext>
            </a:extLst>
          </p:cNvPr>
          <p:cNvSpPr/>
          <p:nvPr/>
        </p:nvSpPr>
        <p:spPr>
          <a:xfrm>
            <a:off x="650474" y="2790908"/>
            <a:ext cx="556588" cy="556588"/>
          </a:xfrm>
          <a:prstGeom prst="ellipse">
            <a:avLst/>
          </a:prstGeom>
          <a:solidFill>
            <a:srgbClr val="B9113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>
                <a:solidFill>
                  <a:schemeClr val="bg1"/>
                </a:solidFill>
              </a:rPr>
              <a:t>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334656-5A32-4C2C-A9AE-C692F0DC2425}"/>
              </a:ext>
            </a:extLst>
          </p:cNvPr>
          <p:cNvSpPr txBox="1"/>
          <p:nvPr/>
        </p:nvSpPr>
        <p:spPr>
          <a:xfrm>
            <a:off x="1219262" y="1475305"/>
            <a:ext cx="7084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Bahnschrift SemiLight SemiConde" panose="020B0502040204020203" pitchFamily="34" charset="0"/>
              </a:rPr>
              <a:t>Провести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аналіз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існуючих</a:t>
            </a:r>
            <a:r>
              <a:rPr lang="ru-RU" sz="2400" dirty="0">
                <a:latin typeface="Bahnschrift SemiLight SemiConde" panose="020B0502040204020203" pitchFamily="34" charset="0"/>
              </a:rPr>
              <a:t> на ринку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кулінарних</a:t>
            </a:r>
            <a:r>
              <a:rPr lang="ru-RU" sz="2400" dirty="0">
                <a:latin typeface="Bahnschrift SemiLight SemiConde" panose="020B0502040204020203" pitchFamily="34" charset="0"/>
              </a:rPr>
              <a:t> веб-</a:t>
            </a:r>
            <a:r>
              <a:rPr lang="ru-RU" sz="2400" dirty="0" err="1">
                <a:latin typeface="Bahnschrift SemiLight SemiConde" panose="020B0502040204020203" pitchFamily="34" charset="0"/>
              </a:rPr>
              <a:t>застосунків</a:t>
            </a:r>
            <a:r>
              <a:rPr lang="ru-RU" sz="2400" dirty="0">
                <a:latin typeface="Bahnschrift SemiLight SemiConde" panose="020B0502040204020203" pitchFamily="34" charset="0"/>
              </a:rPr>
              <a:t>,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визначити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основні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переваги</a:t>
            </a:r>
            <a:r>
              <a:rPr lang="ru-RU" sz="2400" dirty="0">
                <a:latin typeface="Bahnschrift SemiLight SemiConde" panose="020B0502040204020203" pitchFamily="34" charset="0"/>
              </a:rPr>
              <a:t> та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недоліки</a:t>
            </a:r>
            <a:r>
              <a:rPr lang="ru-RU" sz="2400" dirty="0">
                <a:latin typeface="Bahnschrift SemiLight SemiConde" panose="020B0502040204020203" pitchFamily="34" charset="0"/>
              </a:rPr>
              <a:t>, </a:t>
            </a:r>
            <a:r>
              <a:rPr lang="ru-RU" sz="2400" dirty="0" err="1">
                <a:latin typeface="Bahnschrift SemiLight SemiConde" panose="020B0502040204020203" pitchFamily="34" charset="0"/>
              </a:rPr>
              <a:t>які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впливають</a:t>
            </a:r>
            <a:r>
              <a:rPr lang="ru-RU" sz="2400" dirty="0">
                <a:latin typeface="Bahnschrift SemiLight SemiConde" panose="020B0502040204020203" pitchFamily="34" charset="0"/>
              </a:rPr>
              <a:t> на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досвід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користувача</a:t>
            </a:r>
            <a:r>
              <a:rPr lang="ru-RU" sz="2400" dirty="0">
                <a:latin typeface="Bahnschrift SemiLight SemiConde" panose="020B0502040204020203" pitchFamily="34" charset="0"/>
              </a:rPr>
              <a:t>.</a:t>
            </a:r>
            <a:endParaRPr lang="en-US" sz="2400" dirty="0">
              <a:latin typeface="Bahnschrift SemiLight SemiConde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373FCC-E166-441C-8D2D-EE8BB6853040}"/>
              </a:ext>
            </a:extLst>
          </p:cNvPr>
          <p:cNvSpPr txBox="1"/>
          <p:nvPr/>
        </p:nvSpPr>
        <p:spPr>
          <a:xfrm>
            <a:off x="1219262" y="2786055"/>
            <a:ext cx="7084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>
                <a:latin typeface="Bahnschrift SemiLight SemiConde" panose="020B0502040204020203" pitchFamily="34" charset="0"/>
              </a:rPr>
              <a:t>Визначити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методи</a:t>
            </a:r>
            <a:r>
              <a:rPr lang="ru-RU" sz="2400" dirty="0">
                <a:latin typeface="Bahnschrift SemiLight SemiConde" panose="020B0502040204020203" pitchFamily="34" charset="0"/>
              </a:rPr>
              <a:t> та </a:t>
            </a:r>
            <a:r>
              <a:rPr lang="ru-RU" sz="2400" dirty="0" err="1">
                <a:latin typeface="Bahnschrift SemiLight SemiConde" panose="020B0502040204020203" pitchFamily="34" charset="0"/>
              </a:rPr>
              <a:t>технології</a:t>
            </a:r>
            <a:r>
              <a:rPr lang="ru-RU" sz="2400" dirty="0">
                <a:latin typeface="Bahnschrift SemiLight SemiConde" panose="020B0502040204020203" pitchFamily="34" charset="0"/>
              </a:rPr>
              <a:t> для </a:t>
            </a:r>
            <a:r>
              <a:rPr lang="ru-RU" sz="2400" dirty="0" err="1">
                <a:latin typeface="Bahnschrift SemiLight SemiConde" panose="020B0502040204020203" pitchFamily="34" charset="0"/>
              </a:rPr>
              <a:t>розробки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системи</a:t>
            </a:r>
            <a:r>
              <a:rPr lang="ru-RU" sz="2400" dirty="0">
                <a:latin typeface="Bahnschrift SemiLight SemiConde" panose="020B0502040204020203" pitchFamily="34" charset="0"/>
              </a:rPr>
              <a:t>, яка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відповідатиме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головним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вимогам</a:t>
            </a:r>
            <a:r>
              <a:rPr lang="ru-RU" sz="2400" dirty="0">
                <a:latin typeface="Bahnschrift SemiLight SemiConde" panose="020B0502040204020203" pitchFamily="34" charset="0"/>
              </a:rPr>
              <a:t>.</a:t>
            </a:r>
            <a:endParaRPr lang="en-US" sz="2400" dirty="0">
              <a:latin typeface="Bahnschrift SemiLight SemiConde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783AE6-3946-41E4-974C-2104CFDD9E79}"/>
              </a:ext>
            </a:extLst>
          </p:cNvPr>
          <p:cNvSpPr txBox="1"/>
          <p:nvPr/>
        </p:nvSpPr>
        <p:spPr>
          <a:xfrm>
            <a:off x="1201550" y="4106973"/>
            <a:ext cx="7084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>
                <a:latin typeface="Bahnschrift SemiLight SemiConde" panose="020B0502040204020203" pitchFamily="34" charset="0"/>
              </a:rPr>
              <a:t>Розробити</a:t>
            </a:r>
            <a:r>
              <a:rPr lang="ru-RU" sz="2400" dirty="0">
                <a:latin typeface="Bahnschrift SemiLight SemiConde" panose="020B0502040204020203" pitchFamily="34" charset="0"/>
              </a:rPr>
              <a:t> веб-</a:t>
            </a:r>
            <a:r>
              <a:rPr lang="ru-RU" sz="2400" dirty="0" err="1">
                <a:latin typeface="Bahnschrift SemiLight SemiConde" panose="020B0502040204020203" pitchFamily="34" charset="0"/>
              </a:rPr>
              <a:t>застосунок</a:t>
            </a:r>
            <a:r>
              <a:rPr lang="ru-RU" sz="2400" dirty="0">
                <a:latin typeface="Bahnschrift SemiLight SemiConde" panose="020B0502040204020203" pitchFamily="34" charset="0"/>
              </a:rPr>
              <a:t> з </a:t>
            </a:r>
            <a:r>
              <a:rPr lang="ru-RU" sz="2400" dirty="0" err="1">
                <a:latin typeface="Bahnschrift SemiLight SemiConde" panose="020B0502040204020203" pitchFamily="34" charset="0"/>
              </a:rPr>
              <a:t>функцією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індивідуалізованого</a:t>
            </a:r>
            <a:r>
              <a:rPr lang="ru-RU" sz="2400" dirty="0">
                <a:latin typeface="Bahnschrift SemiLight SemiConde" panose="020B0502040204020203" pitchFamily="34" charset="0"/>
              </a:rPr>
              <a:t> доступу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користувачів</a:t>
            </a:r>
            <a:r>
              <a:rPr lang="ru-RU" sz="2400" dirty="0">
                <a:latin typeface="Bahnschrift SemiLight SemiConde" panose="020B0502040204020203" pitchFamily="34" charset="0"/>
              </a:rPr>
              <a:t> до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кулінарних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ресурсів</a:t>
            </a:r>
            <a:r>
              <a:rPr lang="ru-RU" sz="2400" dirty="0">
                <a:latin typeface="Bahnschrift SemiLight SemiConde" panose="020B0502040204020203" pitchFamily="34" charset="0"/>
              </a:rPr>
              <a:t>.</a:t>
            </a:r>
            <a:endParaRPr lang="en-US" sz="2400" dirty="0">
              <a:latin typeface="Bahnschrift SemiLight SemiConde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005122C-0805-4E71-A24C-6902B3423112}"/>
              </a:ext>
            </a:extLst>
          </p:cNvPr>
          <p:cNvSpPr txBox="1"/>
          <p:nvPr/>
        </p:nvSpPr>
        <p:spPr>
          <a:xfrm>
            <a:off x="1201550" y="5422114"/>
            <a:ext cx="7084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Bahnschrift SemiLight SemiConde" panose="020B0502040204020203" pitchFamily="34" charset="0"/>
              </a:rPr>
              <a:t>Провести </a:t>
            </a:r>
            <a:r>
              <a:rPr lang="ru-RU" sz="2400" dirty="0" err="1">
                <a:latin typeface="Bahnschrift SemiLight SemiConde" panose="020B0502040204020203" pitchFamily="34" charset="0"/>
              </a:rPr>
              <a:t>тестування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застосунку</a:t>
            </a:r>
            <a:r>
              <a:rPr lang="ru-RU" sz="2400" dirty="0">
                <a:latin typeface="Bahnschrift SemiLight SemiConde" panose="020B0502040204020203" pitchFamily="34" charset="0"/>
              </a:rPr>
              <a:t> та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проаналізувати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отримані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результати</a:t>
            </a:r>
            <a:r>
              <a:rPr lang="ru-RU" sz="2400" dirty="0">
                <a:latin typeface="Bahnschrift SemiLight SemiConde" panose="020B0502040204020203" pitchFamily="34" charset="0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486753-0467-1F53-1F37-584F15735B90}"/>
              </a:ext>
            </a:extLst>
          </p:cNvPr>
          <p:cNvSpPr txBox="1"/>
          <p:nvPr/>
        </p:nvSpPr>
        <p:spPr>
          <a:xfrm>
            <a:off x="11195880" y="6329631"/>
            <a:ext cx="51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06530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1FBA3F5-43E7-4DBF-A8DA-6E7530AF92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D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E12B09-F310-46CA-B8C0-C1849127E1A0}"/>
              </a:ext>
            </a:extLst>
          </p:cNvPr>
          <p:cNvSpPr txBox="1"/>
          <p:nvPr/>
        </p:nvSpPr>
        <p:spPr>
          <a:xfrm>
            <a:off x="3499177" y="388120"/>
            <a:ext cx="475700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400" dirty="0">
                <a:latin typeface="Bahnschrift SemiLight SemiConde" panose="020B0502040204020203" pitchFamily="34" charset="0"/>
              </a:rPr>
              <a:t>Архітектура системи</a:t>
            </a:r>
            <a:endParaRPr lang="en-US" sz="3400" dirty="0">
              <a:latin typeface="Bahnschrift SemiLight SemiConde" panose="020B0502040204020203" pitchFamily="34" charset="0"/>
            </a:endParaRP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37AB8062-85B9-4733-BA6F-E194CCEE0668}"/>
              </a:ext>
            </a:extLst>
          </p:cNvPr>
          <p:cNvCxnSpPr>
            <a:cxnSpLocks/>
          </p:cNvCxnSpPr>
          <p:nvPr/>
        </p:nvCxnSpPr>
        <p:spPr>
          <a:xfrm>
            <a:off x="2584856" y="1059525"/>
            <a:ext cx="6585648" cy="0"/>
          </a:xfrm>
          <a:prstGeom prst="line">
            <a:avLst/>
          </a:prstGeom>
          <a:ln w="57150">
            <a:solidFill>
              <a:srgbClr val="B911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Рисунок 103">
            <a:extLst>
              <a:ext uri="{FF2B5EF4-FFF2-40B4-BE49-F238E27FC236}">
                <a16:creationId xmlns:a16="http://schemas.microsoft.com/office/drawing/2014/main" id="{DAE258A8-7A61-40AD-90CE-11C1B51ED2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11"/>
          <a:stretch/>
        </p:blipFill>
        <p:spPr>
          <a:xfrm rot="10800000">
            <a:off x="0" y="-1"/>
            <a:ext cx="3685047" cy="2955235"/>
          </a:xfrm>
          <a:prstGeom prst="rect">
            <a:avLst/>
          </a:prstGeom>
        </p:spPr>
      </p:pic>
      <p:pic>
        <p:nvPicPr>
          <p:cNvPr id="1033" name="Рисунок 1032">
            <a:extLst>
              <a:ext uri="{FF2B5EF4-FFF2-40B4-BE49-F238E27FC236}">
                <a16:creationId xmlns:a16="http://schemas.microsoft.com/office/drawing/2014/main" id="{53ACE3A2-2BF4-44D1-B2CF-FE377F1BC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6268" y="4790364"/>
            <a:ext cx="2875731" cy="20812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6FF6C3-9D9B-BFEE-223E-9128C16E0963}"/>
              </a:ext>
            </a:extLst>
          </p:cNvPr>
          <p:cNvSpPr txBox="1"/>
          <p:nvPr/>
        </p:nvSpPr>
        <p:spPr>
          <a:xfrm>
            <a:off x="854506" y="1477616"/>
            <a:ext cx="105825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Bahnschrift SemiLight SemiConde" panose="020B0502040204020203" pitchFamily="34" charset="0"/>
              </a:rPr>
              <a:t>	</a:t>
            </a:r>
            <a:r>
              <a:rPr lang="ru-RU" sz="2400" dirty="0" err="1">
                <a:latin typeface="Bahnschrift SemiLight SemiConde" panose="020B0502040204020203" pitchFamily="34" charset="0"/>
              </a:rPr>
              <a:t>Архітектура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кулінарного</a:t>
            </a:r>
            <a:r>
              <a:rPr lang="ru-RU" sz="2400" dirty="0">
                <a:latin typeface="Bahnschrift SemiLight SemiConde" panose="020B0502040204020203" pitchFamily="34" charset="0"/>
              </a:rPr>
              <a:t> веб-</a:t>
            </a:r>
            <a:r>
              <a:rPr lang="ru-RU" sz="2400" dirty="0" err="1">
                <a:latin typeface="Bahnschrift SemiLight SemiConde" panose="020B0502040204020203" pitchFamily="34" charset="0"/>
              </a:rPr>
              <a:t>застосунку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базується</a:t>
            </a:r>
            <a:r>
              <a:rPr lang="ru-RU" sz="2400" dirty="0">
                <a:latin typeface="Bahnschrift SemiLight SemiConde" panose="020B0502040204020203" pitchFamily="34" charset="0"/>
              </a:rPr>
              <a:t> на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клієнт-серверній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моделі</a:t>
            </a:r>
            <a:r>
              <a:rPr lang="ru-RU" sz="2400" dirty="0">
                <a:latin typeface="Bahnschrift SemiLight SemiConde" panose="020B0502040204020203" pitchFamily="34" charset="0"/>
              </a:rPr>
              <a:t>, </a:t>
            </a:r>
            <a:r>
              <a:rPr lang="ru-RU" sz="2400" dirty="0" err="1">
                <a:latin typeface="Bahnschrift SemiLight SemiConde" panose="020B0502040204020203" pitchFamily="34" charset="0"/>
              </a:rPr>
              <a:t>що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забезпечує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ефективну</a:t>
            </a:r>
            <a:r>
              <a:rPr lang="ru-RU" sz="2400" dirty="0">
                <a:latin typeface="Bahnschrift SemiLight SemiConde" panose="020B0502040204020203" pitchFamily="34" charset="0"/>
              </a:rPr>
              <a:t> роботу та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взаємодію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між</a:t>
            </a:r>
            <a:r>
              <a:rPr lang="ru-RU" sz="2400" dirty="0">
                <a:latin typeface="Bahnschrift SemiLight SemiConde" panose="020B0502040204020203" pitchFamily="34" charset="0"/>
              </a:rPr>
              <a:t> компонентами </a:t>
            </a:r>
            <a:r>
              <a:rPr lang="ru-RU" sz="2400" dirty="0" err="1">
                <a:latin typeface="Bahnschrift SemiLight SemiConde" panose="020B0502040204020203" pitchFamily="34" charset="0"/>
              </a:rPr>
              <a:t>системи</a:t>
            </a:r>
            <a:r>
              <a:rPr lang="ru-RU" sz="2400" dirty="0">
                <a:latin typeface="Bahnschrift SemiLight SemiConde" panose="020B0502040204020203" pitchFamily="34" charset="0"/>
              </a:rPr>
              <a:t>.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Основними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складовими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архітектури</a:t>
            </a:r>
            <a:r>
              <a:rPr lang="ru-RU" sz="2400" dirty="0">
                <a:latin typeface="Bahnschrift SemiLight SemiConde" panose="020B0502040204020203" pitchFamily="34" charset="0"/>
              </a:rPr>
              <a:t> є </a:t>
            </a:r>
            <a:r>
              <a:rPr lang="ru-RU" sz="2400" dirty="0" err="1">
                <a:latin typeface="Bahnschrift SemiLight SemiConde" panose="020B0502040204020203" pitchFamily="34" charset="0"/>
              </a:rPr>
              <a:t>серверна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частина</a:t>
            </a:r>
            <a:r>
              <a:rPr lang="ru-RU" sz="2400" dirty="0">
                <a:latin typeface="Bahnschrift SemiLight SemiConde" panose="020B0502040204020203" pitchFamily="34" charset="0"/>
              </a:rPr>
              <a:t> та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клієнтська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частина</a:t>
            </a:r>
            <a:r>
              <a:rPr lang="ru-RU" sz="2400" dirty="0">
                <a:latin typeface="Bahnschrift SemiLight SemiConde" panose="020B0502040204020203" pitchFamily="34" charset="0"/>
              </a:rPr>
              <a:t>.</a:t>
            </a:r>
          </a:p>
          <a:p>
            <a:r>
              <a:rPr lang="ru-RU" sz="2400" dirty="0">
                <a:latin typeface="Bahnschrift SemiLight SemiConde" panose="020B0502040204020203" pitchFamily="34" charset="0"/>
              </a:rPr>
              <a:t>	</a:t>
            </a:r>
            <a:r>
              <a:rPr lang="ru-RU" sz="2400" dirty="0" err="1">
                <a:latin typeface="Bahnschrift SemiLight SemiConde" panose="020B0502040204020203" pitchFamily="34" charset="0"/>
              </a:rPr>
              <a:t>Серверна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частина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відповідає</a:t>
            </a:r>
            <a:r>
              <a:rPr lang="ru-RU" sz="2400" dirty="0">
                <a:latin typeface="Bahnschrift SemiLight SemiConde" panose="020B0502040204020203" pitchFamily="34" charset="0"/>
              </a:rPr>
              <a:t> за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обробку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запитів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від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клієнтів</a:t>
            </a:r>
            <a:r>
              <a:rPr lang="ru-RU" sz="2400" dirty="0">
                <a:latin typeface="Bahnschrift SemiLight SemiConde" panose="020B0502040204020203" pitchFamily="34" charset="0"/>
              </a:rPr>
              <a:t>, </a:t>
            </a:r>
            <a:r>
              <a:rPr lang="ru-RU" sz="2400" dirty="0" err="1">
                <a:latin typeface="Bahnschrift SemiLight SemiConde" panose="020B0502040204020203" pitchFamily="34" charset="0"/>
              </a:rPr>
              <a:t>управління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даними</a:t>
            </a:r>
            <a:r>
              <a:rPr lang="ru-RU" sz="2400" dirty="0">
                <a:latin typeface="Bahnschrift SemiLight SemiConde" panose="020B0502040204020203" pitchFamily="34" charset="0"/>
              </a:rPr>
              <a:t> та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забезпечення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бізнес-логіки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застосунку</a:t>
            </a:r>
            <a:r>
              <a:rPr lang="ru-RU" sz="2400" dirty="0">
                <a:latin typeface="Bahnschrift SemiLight SemiConde" panose="020B0502040204020203" pitchFamily="34" charset="0"/>
              </a:rPr>
              <a:t>. </a:t>
            </a:r>
            <a:r>
              <a:rPr lang="ru-RU" sz="2400" dirty="0" err="1">
                <a:latin typeface="Bahnschrift SemiLight SemiConde" panose="020B0502040204020203" pitchFamily="34" charset="0"/>
              </a:rPr>
              <a:t>Це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виконання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en-US" sz="2400" dirty="0">
                <a:latin typeface="Bahnschrift SemiLight SemiConde" panose="020B0502040204020203" pitchFamily="34" charset="0"/>
              </a:rPr>
              <a:t>HTTP</a:t>
            </a:r>
            <a:r>
              <a:rPr lang="uk-UA" sz="2400" dirty="0">
                <a:latin typeface="Bahnschrift SemiLight SemiConde" panose="020B0502040204020203" pitchFamily="34" charset="0"/>
              </a:rPr>
              <a:t>-запитів, маршрутизація, управління БД, автентифікація.</a:t>
            </a:r>
            <a:endParaRPr lang="ru-RU" sz="2400" dirty="0">
              <a:latin typeface="Bahnschrift SemiLight SemiConde" panose="020B0502040204020203" pitchFamily="34" charset="0"/>
            </a:endParaRPr>
          </a:p>
          <a:p>
            <a:r>
              <a:rPr lang="ru-RU" sz="2400" dirty="0">
                <a:latin typeface="Bahnschrift SemiLight SemiConde" panose="020B0502040204020203" pitchFamily="34" charset="0"/>
              </a:rPr>
              <a:t>	</a:t>
            </a:r>
            <a:r>
              <a:rPr lang="ru-RU" sz="2400" dirty="0" err="1">
                <a:latin typeface="Bahnschrift SemiLight SemiConde" panose="020B0502040204020203" pitchFamily="34" charset="0"/>
              </a:rPr>
              <a:t>Клієнтська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частина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відповідає</a:t>
            </a:r>
            <a:r>
              <a:rPr lang="ru-RU" sz="2400" dirty="0">
                <a:latin typeface="Bahnschrift SemiLight SemiConde" panose="020B0502040204020203" pitchFamily="34" charset="0"/>
              </a:rPr>
              <a:t> за </a:t>
            </a:r>
            <a:r>
              <a:rPr lang="ru-RU" sz="2400" dirty="0" err="1">
                <a:latin typeface="Bahnschrift SemiLight SemiConde" panose="020B0502040204020203" pitchFamily="34" charset="0"/>
              </a:rPr>
              <a:t>інтерфейс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користувача</a:t>
            </a:r>
            <a:r>
              <a:rPr lang="ru-RU" sz="2400" dirty="0">
                <a:latin typeface="Bahnschrift SemiLight SemiConde" panose="020B0502040204020203" pitchFamily="34" charset="0"/>
              </a:rPr>
              <a:t> і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взаємодію</a:t>
            </a:r>
            <a:r>
              <a:rPr lang="ru-RU" sz="2400" dirty="0">
                <a:latin typeface="Bahnschrift SemiLight SemiConde" panose="020B0502040204020203" pitchFamily="34" charset="0"/>
              </a:rPr>
              <a:t> з сервером. </a:t>
            </a:r>
            <a:r>
              <a:rPr lang="ru-RU" sz="2400" dirty="0" err="1">
                <a:latin typeface="Bahnschrift SemiLight SemiConde" panose="020B0502040204020203" pitchFamily="34" charset="0"/>
              </a:rPr>
              <a:t>Це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керування</a:t>
            </a:r>
            <a:r>
              <a:rPr lang="ru-RU" sz="2400" dirty="0">
                <a:latin typeface="Bahnschrift SemiLight SemiConde" panose="020B0502040204020203" pitchFamily="34" charset="0"/>
              </a:rPr>
              <a:t> станом </a:t>
            </a:r>
            <a:r>
              <a:rPr lang="ru-RU" sz="2400" dirty="0" err="1">
                <a:latin typeface="Bahnschrift SemiLight SemiConde" panose="020B0502040204020203" pitchFamily="34" charset="0"/>
              </a:rPr>
              <a:t>системи</a:t>
            </a:r>
            <a:r>
              <a:rPr lang="ru-RU" sz="2400" dirty="0">
                <a:latin typeface="Bahnschrift SemiLight SemiConde" panose="020B0502040204020203" pitchFamily="34" charset="0"/>
              </a:rPr>
              <a:t>,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взаємодія</a:t>
            </a:r>
            <a:r>
              <a:rPr lang="ru-RU" sz="2400" dirty="0">
                <a:latin typeface="Bahnschrift SemiLight SemiConde" panose="020B0502040204020203" pitchFamily="34" charset="0"/>
              </a:rPr>
              <a:t> з сервером шляхом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запитів</a:t>
            </a:r>
            <a:r>
              <a:rPr lang="ru-RU" sz="2400" dirty="0">
                <a:latin typeface="Bahnschrift SemiLight SemiConde" panose="020B0502040204020203" pitchFamily="34" charset="0"/>
              </a:rPr>
              <a:t> та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обробка</a:t>
            </a:r>
            <a:r>
              <a:rPr lang="ru-RU" sz="2400" dirty="0">
                <a:latin typeface="Bahnschrift SemiLight SemiConde" panose="020B0502040204020203" pitchFamily="34" charset="0"/>
              </a:rPr>
              <a:t> </a:t>
            </a:r>
            <a:r>
              <a:rPr lang="ru-RU" sz="2400" dirty="0" err="1">
                <a:latin typeface="Bahnschrift SemiLight SemiConde" panose="020B0502040204020203" pitchFamily="34" charset="0"/>
              </a:rPr>
              <a:t>подій</a:t>
            </a:r>
            <a:r>
              <a:rPr lang="ru-RU" sz="2400" dirty="0">
                <a:latin typeface="Bahnschrift SemiLight SemiConde" panose="020B0502040204020203" pitchFamily="34" charset="0"/>
              </a:rPr>
              <a:t>.</a:t>
            </a:r>
            <a:endParaRPr lang="en-US" sz="2400" dirty="0">
              <a:latin typeface="Bahnschrift SemiLight SemiConde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B1D8BB-49FB-6746-29C5-A01B81F7DDCB}"/>
              </a:ext>
            </a:extLst>
          </p:cNvPr>
          <p:cNvSpPr txBox="1"/>
          <p:nvPr/>
        </p:nvSpPr>
        <p:spPr>
          <a:xfrm>
            <a:off x="11195880" y="6329631"/>
            <a:ext cx="51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676624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1FBA3F5-43E7-4DBF-A8DA-6E7530AF92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D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E12B09-F310-46CA-B8C0-C1849127E1A0}"/>
              </a:ext>
            </a:extLst>
          </p:cNvPr>
          <p:cNvSpPr txBox="1"/>
          <p:nvPr/>
        </p:nvSpPr>
        <p:spPr>
          <a:xfrm>
            <a:off x="1985503" y="424824"/>
            <a:ext cx="778435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 SemiConde" panose="020B0502040204020203" pitchFamily="34" charset="0"/>
              </a:rPr>
              <a:t>Технології для реалізації</a:t>
            </a:r>
            <a:endParaRPr lang="en-US" sz="34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 SemiConde" panose="020B0502040204020203" pitchFamily="34" charset="0"/>
            </a:endParaRP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37AB8062-85B9-4733-BA6F-E194CCEE0668}"/>
              </a:ext>
            </a:extLst>
          </p:cNvPr>
          <p:cNvCxnSpPr>
            <a:cxnSpLocks/>
          </p:cNvCxnSpPr>
          <p:nvPr/>
        </p:nvCxnSpPr>
        <p:spPr>
          <a:xfrm>
            <a:off x="2584856" y="1059525"/>
            <a:ext cx="6585648" cy="0"/>
          </a:xfrm>
          <a:prstGeom prst="line">
            <a:avLst/>
          </a:prstGeom>
          <a:ln w="57150">
            <a:solidFill>
              <a:srgbClr val="B911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6" descr="Visual studio Icons - Download 54 Free Visual studio icons here">
            <a:extLst>
              <a:ext uri="{FF2B5EF4-FFF2-40B4-BE49-F238E27FC236}">
                <a16:creationId xmlns:a16="http://schemas.microsoft.com/office/drawing/2014/main" id="{71ABCB9D-ADD2-41BA-864C-5BC359F5E5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0" descr="Visual studio Icons - Download 54 Free Visual studio icons here">
            <a:extLst>
              <a:ext uri="{FF2B5EF4-FFF2-40B4-BE49-F238E27FC236}">
                <a16:creationId xmlns:a16="http://schemas.microsoft.com/office/drawing/2014/main" id="{188D447E-79E6-493E-8859-DEF04F394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Ромб 2">
            <a:extLst>
              <a:ext uri="{FF2B5EF4-FFF2-40B4-BE49-F238E27FC236}">
                <a16:creationId xmlns:a16="http://schemas.microsoft.com/office/drawing/2014/main" id="{E2C20382-1F90-2F73-4456-27F29DABD447}"/>
              </a:ext>
            </a:extLst>
          </p:cNvPr>
          <p:cNvSpPr/>
          <p:nvPr/>
        </p:nvSpPr>
        <p:spPr>
          <a:xfrm>
            <a:off x="823167" y="1584191"/>
            <a:ext cx="268712" cy="268712"/>
          </a:xfrm>
          <a:prstGeom prst="diamond">
            <a:avLst/>
          </a:prstGeom>
          <a:solidFill>
            <a:srgbClr val="B91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2374F7-237E-2B8A-9750-69CA129E1522}"/>
              </a:ext>
            </a:extLst>
          </p:cNvPr>
          <p:cNvSpPr txBox="1"/>
          <p:nvPr/>
        </p:nvSpPr>
        <p:spPr>
          <a:xfrm>
            <a:off x="725759" y="1465201"/>
            <a:ext cx="10740481" cy="591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9580">
              <a:lnSpc>
                <a:spcPct val="107000"/>
              </a:lnSpc>
              <a:spcAft>
                <a:spcPts val="800"/>
              </a:spcAft>
            </a:pPr>
            <a:r>
              <a:rPr lang="uk-UA" sz="2400" dirty="0" err="1">
                <a:latin typeface="Bahnschrift SemiLight SemiConde" panose="020B0502040204020203" pitchFamily="34" charset="0"/>
              </a:rPr>
              <a:t>React</a:t>
            </a:r>
            <a:r>
              <a:rPr lang="uk-UA" sz="2400" dirty="0">
                <a:latin typeface="Bahnschrift SemiLight SemiConde" panose="020B0502040204020203" pitchFamily="34" charset="0"/>
              </a:rPr>
              <a:t> - для реалізації користувацького інтерфейсу, що сприяє приємнішому досвіду взаємодії користувача з додатком.</a:t>
            </a:r>
          </a:p>
          <a:p>
            <a:pPr indent="449580">
              <a:lnSpc>
                <a:spcPct val="107000"/>
              </a:lnSpc>
              <a:spcAft>
                <a:spcPts val="800"/>
              </a:spcAft>
            </a:pPr>
            <a:r>
              <a:rPr lang="uk-UA" sz="2400" dirty="0" err="1">
                <a:latin typeface="Bahnschrift SemiLight SemiConde" panose="020B0502040204020203" pitchFamily="34" charset="0"/>
              </a:rPr>
              <a:t>React</a:t>
            </a:r>
            <a:r>
              <a:rPr lang="uk-UA" sz="2400" dirty="0">
                <a:latin typeface="Bahnschrift SemiLight SemiConde" panose="020B0502040204020203" pitchFamily="34" charset="0"/>
              </a:rPr>
              <a:t> </a:t>
            </a:r>
            <a:r>
              <a:rPr lang="uk-UA" sz="2400" dirty="0" err="1">
                <a:latin typeface="Bahnschrift SemiLight SemiConde" panose="020B0502040204020203" pitchFamily="34" charset="0"/>
              </a:rPr>
              <a:t>Router</a:t>
            </a:r>
            <a:r>
              <a:rPr lang="uk-UA" sz="2400" dirty="0">
                <a:latin typeface="Bahnschrift SemiLight SemiConde" panose="020B0502040204020203" pitchFamily="34" charset="0"/>
              </a:rPr>
              <a:t> – для організації маршрутизації та забезпечення зручного способу переходу між різними частинами додатку.</a:t>
            </a:r>
          </a:p>
          <a:p>
            <a:pPr indent="449580">
              <a:lnSpc>
                <a:spcPct val="107000"/>
              </a:lnSpc>
              <a:spcAft>
                <a:spcPts val="800"/>
              </a:spcAft>
            </a:pPr>
            <a:r>
              <a:rPr lang="uk-UA" sz="2400" dirty="0" err="1">
                <a:latin typeface="Bahnschrift SemiLight SemiConde" panose="020B0502040204020203" pitchFamily="34" charset="0"/>
              </a:rPr>
              <a:t>Redux</a:t>
            </a:r>
            <a:r>
              <a:rPr lang="uk-UA" sz="2400" dirty="0">
                <a:latin typeface="Bahnschrift SemiLight SemiConde" panose="020B0502040204020203" pitchFamily="34" charset="0"/>
              </a:rPr>
              <a:t> </a:t>
            </a:r>
            <a:r>
              <a:rPr lang="uk-UA" sz="2400" dirty="0" err="1">
                <a:latin typeface="Bahnschrift SemiLight SemiConde" panose="020B0502040204020203" pitchFamily="34" charset="0"/>
              </a:rPr>
              <a:t>Toolkit</a:t>
            </a:r>
            <a:r>
              <a:rPr lang="uk-UA" sz="2400" dirty="0">
                <a:latin typeface="Bahnschrift SemiLight SemiConde" panose="020B0502040204020203" pitchFamily="34" charset="0"/>
              </a:rPr>
              <a:t> – для організації стану додатку та управління ним.</a:t>
            </a:r>
          </a:p>
          <a:p>
            <a:pPr indent="449580">
              <a:lnSpc>
                <a:spcPct val="107000"/>
              </a:lnSpc>
              <a:spcAft>
                <a:spcPts val="800"/>
              </a:spcAft>
            </a:pPr>
            <a:r>
              <a:rPr lang="uk-UA" sz="2400" dirty="0" err="1">
                <a:latin typeface="Bahnschrift SemiLight SemiConde" panose="020B0502040204020203" pitchFamily="34" charset="0"/>
              </a:rPr>
              <a:t>Axios</a:t>
            </a:r>
            <a:r>
              <a:rPr lang="uk-UA" sz="2400" dirty="0">
                <a:latin typeface="Bahnschrift SemiLight SemiConde" panose="020B0502040204020203" pitchFamily="34" charset="0"/>
              </a:rPr>
              <a:t> - для здійснення HTTP-запитів до сервера та отримання даних.</a:t>
            </a:r>
          </a:p>
          <a:p>
            <a:pPr indent="449580">
              <a:lnSpc>
                <a:spcPct val="107000"/>
              </a:lnSpc>
              <a:spcAft>
                <a:spcPts val="800"/>
              </a:spcAft>
            </a:pPr>
            <a:r>
              <a:rPr lang="uk-UA" sz="2400" dirty="0">
                <a:latin typeface="Bahnschrift SemiLight SemiConde" panose="020B0502040204020203" pitchFamily="34" charset="0"/>
              </a:rPr>
              <a:t>Express - для реалізації серверної частини додатку, обробки HTTP-запитів та взаємодії з клієнтською частиною.</a:t>
            </a:r>
          </a:p>
          <a:p>
            <a:pPr indent="449580"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Bahnschrift SemiLight SemiConde" panose="020B0502040204020203" pitchFamily="34" charset="0"/>
              </a:rPr>
              <a:t>J</a:t>
            </a:r>
            <a:r>
              <a:rPr lang="uk-UA" sz="2400" dirty="0" err="1">
                <a:latin typeface="Bahnschrift SemiLight SemiConde" panose="020B0502040204020203" pitchFamily="34" charset="0"/>
              </a:rPr>
              <a:t>sonwebtoken</a:t>
            </a:r>
            <a:r>
              <a:rPr lang="uk-UA" sz="2400" dirty="0">
                <a:latin typeface="Bahnschrift SemiLight SemiConde" panose="020B0502040204020203" pitchFamily="34" charset="0"/>
              </a:rPr>
              <a:t> та JWT </a:t>
            </a:r>
            <a:r>
              <a:rPr lang="uk-UA" sz="2400" dirty="0" err="1">
                <a:latin typeface="Bahnschrift SemiLight SemiConde" panose="020B0502040204020203" pitchFamily="34" charset="0"/>
              </a:rPr>
              <a:t>Decode</a:t>
            </a:r>
            <a:r>
              <a:rPr lang="uk-UA" sz="2400" dirty="0">
                <a:latin typeface="Bahnschrift SemiLight SemiConde" panose="020B0502040204020203" pitchFamily="34" charset="0"/>
              </a:rPr>
              <a:t> – для забезпечення безпеки та автентифікації користувачів шляхом створення, перевірки та декодування токенів.</a:t>
            </a:r>
          </a:p>
          <a:p>
            <a:pPr indent="449580">
              <a:lnSpc>
                <a:spcPct val="107000"/>
              </a:lnSpc>
              <a:spcAft>
                <a:spcPts val="800"/>
              </a:spcAft>
            </a:pPr>
            <a:r>
              <a:rPr lang="uk-UA" sz="2400" dirty="0" err="1">
                <a:latin typeface="Bahnschrift SemiLight SemiConde" panose="020B0502040204020203" pitchFamily="34" charset="0"/>
              </a:rPr>
              <a:t>Mongoose</a:t>
            </a:r>
            <a:r>
              <a:rPr lang="uk-UA" sz="2400" dirty="0">
                <a:latin typeface="Bahnschrift SemiLight SemiConde" panose="020B0502040204020203" pitchFamily="34" charset="0"/>
              </a:rPr>
              <a:t> - використовується для спрощення роботи з базою даних </a:t>
            </a:r>
            <a:r>
              <a:rPr lang="uk-UA" sz="2400" dirty="0" err="1">
                <a:latin typeface="Bahnschrift SemiLight SemiConde" panose="020B0502040204020203" pitchFamily="34" charset="0"/>
              </a:rPr>
              <a:t>MongoDB</a:t>
            </a:r>
            <a:r>
              <a:rPr lang="uk-UA" sz="2400" dirty="0">
                <a:latin typeface="Bahnschrift SemiLight SemiConde" panose="020B0502040204020203" pitchFamily="34" charset="0"/>
              </a:rPr>
              <a:t>, тобто для виконання запитів та взаємодії з базою даних.</a:t>
            </a:r>
          </a:p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uk-UA" sz="24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 SemiConde" panose="020B0502040204020203" pitchFamily="34" charset="0"/>
            </a:endParaRPr>
          </a:p>
        </p:txBody>
      </p:sp>
      <p:sp>
        <p:nvSpPr>
          <p:cNvPr id="6" name="Ромб 5">
            <a:extLst>
              <a:ext uri="{FF2B5EF4-FFF2-40B4-BE49-F238E27FC236}">
                <a16:creationId xmlns:a16="http://schemas.microsoft.com/office/drawing/2014/main" id="{E370F693-8E57-6209-5C59-5871C3033303}"/>
              </a:ext>
            </a:extLst>
          </p:cNvPr>
          <p:cNvSpPr/>
          <p:nvPr/>
        </p:nvSpPr>
        <p:spPr>
          <a:xfrm>
            <a:off x="823167" y="2451147"/>
            <a:ext cx="268712" cy="268712"/>
          </a:xfrm>
          <a:prstGeom prst="diamond">
            <a:avLst/>
          </a:prstGeom>
          <a:solidFill>
            <a:srgbClr val="B91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Ромб 6">
            <a:extLst>
              <a:ext uri="{FF2B5EF4-FFF2-40B4-BE49-F238E27FC236}">
                <a16:creationId xmlns:a16="http://schemas.microsoft.com/office/drawing/2014/main" id="{AB653D54-8CF1-1795-3BC0-33B5FCE3E4B7}"/>
              </a:ext>
            </a:extLst>
          </p:cNvPr>
          <p:cNvSpPr/>
          <p:nvPr/>
        </p:nvSpPr>
        <p:spPr>
          <a:xfrm>
            <a:off x="823167" y="3331733"/>
            <a:ext cx="268712" cy="268712"/>
          </a:xfrm>
          <a:prstGeom prst="diamond">
            <a:avLst/>
          </a:prstGeom>
          <a:solidFill>
            <a:srgbClr val="B91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Ромб 7">
            <a:extLst>
              <a:ext uri="{FF2B5EF4-FFF2-40B4-BE49-F238E27FC236}">
                <a16:creationId xmlns:a16="http://schemas.microsoft.com/office/drawing/2014/main" id="{DE439CBC-08E4-857C-6C32-C3D68D961D42}"/>
              </a:ext>
            </a:extLst>
          </p:cNvPr>
          <p:cNvSpPr/>
          <p:nvPr/>
        </p:nvSpPr>
        <p:spPr>
          <a:xfrm>
            <a:off x="823167" y="3831057"/>
            <a:ext cx="268712" cy="268712"/>
          </a:xfrm>
          <a:prstGeom prst="diamond">
            <a:avLst/>
          </a:prstGeom>
          <a:solidFill>
            <a:srgbClr val="B91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Ромб 8">
            <a:extLst>
              <a:ext uri="{FF2B5EF4-FFF2-40B4-BE49-F238E27FC236}">
                <a16:creationId xmlns:a16="http://schemas.microsoft.com/office/drawing/2014/main" id="{38F40785-A9A3-86D7-1AB5-38DE8B13A62A}"/>
              </a:ext>
            </a:extLst>
          </p:cNvPr>
          <p:cNvSpPr/>
          <p:nvPr/>
        </p:nvSpPr>
        <p:spPr>
          <a:xfrm>
            <a:off x="823167" y="4322384"/>
            <a:ext cx="268712" cy="268712"/>
          </a:xfrm>
          <a:prstGeom prst="diamond">
            <a:avLst/>
          </a:prstGeom>
          <a:solidFill>
            <a:srgbClr val="B91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Ромб 9">
            <a:extLst>
              <a:ext uri="{FF2B5EF4-FFF2-40B4-BE49-F238E27FC236}">
                <a16:creationId xmlns:a16="http://schemas.microsoft.com/office/drawing/2014/main" id="{7DC5AAFF-91E9-B954-E3F7-76EF3B9205A8}"/>
              </a:ext>
            </a:extLst>
          </p:cNvPr>
          <p:cNvSpPr/>
          <p:nvPr/>
        </p:nvSpPr>
        <p:spPr>
          <a:xfrm>
            <a:off x="823167" y="5188103"/>
            <a:ext cx="268712" cy="268712"/>
          </a:xfrm>
          <a:prstGeom prst="diamond">
            <a:avLst/>
          </a:prstGeom>
          <a:solidFill>
            <a:srgbClr val="B91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Ромб 10">
            <a:extLst>
              <a:ext uri="{FF2B5EF4-FFF2-40B4-BE49-F238E27FC236}">
                <a16:creationId xmlns:a16="http://schemas.microsoft.com/office/drawing/2014/main" id="{997D048B-DFB5-446A-35E6-BE0DD0F607F6}"/>
              </a:ext>
            </a:extLst>
          </p:cNvPr>
          <p:cNvSpPr/>
          <p:nvPr/>
        </p:nvSpPr>
        <p:spPr>
          <a:xfrm>
            <a:off x="823167" y="6081958"/>
            <a:ext cx="268712" cy="268712"/>
          </a:xfrm>
          <a:prstGeom prst="diamond">
            <a:avLst/>
          </a:prstGeom>
          <a:solidFill>
            <a:srgbClr val="B91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06C90E-E962-E43C-A64F-C50F54596E47}"/>
              </a:ext>
            </a:extLst>
          </p:cNvPr>
          <p:cNvSpPr txBox="1"/>
          <p:nvPr/>
        </p:nvSpPr>
        <p:spPr>
          <a:xfrm>
            <a:off x="11195880" y="6329631"/>
            <a:ext cx="51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405681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1FBA3F5-43E7-4DBF-A8DA-6E7530AF92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D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E12B09-F310-46CA-B8C0-C1849127E1A0}"/>
              </a:ext>
            </a:extLst>
          </p:cNvPr>
          <p:cNvSpPr txBox="1"/>
          <p:nvPr/>
        </p:nvSpPr>
        <p:spPr>
          <a:xfrm>
            <a:off x="3622142" y="336091"/>
            <a:ext cx="475700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 SemiConde" panose="020B0502040204020203" pitchFamily="34" charset="0"/>
              </a:rPr>
              <a:t>Діаграма прецедентів</a:t>
            </a:r>
            <a:endParaRPr lang="en-US" sz="3400" dirty="0">
              <a:solidFill>
                <a:schemeClr val="tx1">
                  <a:lumMod val="95000"/>
                  <a:lumOff val="5000"/>
                </a:schemeClr>
              </a:solidFill>
              <a:latin typeface="Bahnschrift SemiLight SemiConde" panose="020B0502040204020203" pitchFamily="34" charset="0"/>
            </a:endParaRP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37AB8062-85B9-4733-BA6F-E194CCEE0668}"/>
              </a:ext>
            </a:extLst>
          </p:cNvPr>
          <p:cNvCxnSpPr>
            <a:cxnSpLocks/>
          </p:cNvCxnSpPr>
          <p:nvPr/>
        </p:nvCxnSpPr>
        <p:spPr>
          <a:xfrm>
            <a:off x="2584856" y="1059525"/>
            <a:ext cx="6585648" cy="0"/>
          </a:xfrm>
          <a:prstGeom prst="line">
            <a:avLst/>
          </a:prstGeom>
          <a:ln w="57150">
            <a:solidFill>
              <a:srgbClr val="B911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Рисунок 103">
            <a:extLst>
              <a:ext uri="{FF2B5EF4-FFF2-40B4-BE49-F238E27FC236}">
                <a16:creationId xmlns:a16="http://schemas.microsoft.com/office/drawing/2014/main" id="{DAE258A8-7A61-40AD-90CE-11C1B51ED2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11"/>
          <a:stretch/>
        </p:blipFill>
        <p:spPr>
          <a:xfrm rot="10800000">
            <a:off x="0" y="-1"/>
            <a:ext cx="3685047" cy="2955235"/>
          </a:xfrm>
          <a:prstGeom prst="rect">
            <a:avLst/>
          </a:prstGeom>
        </p:spPr>
      </p:pic>
      <p:pic>
        <p:nvPicPr>
          <p:cNvPr id="1033" name="Рисунок 1032">
            <a:extLst>
              <a:ext uri="{FF2B5EF4-FFF2-40B4-BE49-F238E27FC236}">
                <a16:creationId xmlns:a16="http://schemas.microsoft.com/office/drawing/2014/main" id="{53ACE3A2-2BF4-44D1-B2CF-FE377F1BC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6268" y="4790364"/>
            <a:ext cx="2875731" cy="208128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58AFF3-F3A0-ED77-9A5F-5D9FB496D4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103"/>
          <a:stretch/>
        </p:blipFill>
        <p:spPr>
          <a:xfrm>
            <a:off x="1563063" y="1459314"/>
            <a:ext cx="8875165" cy="53780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D44DE4-2B56-A434-FC0B-90B36242E538}"/>
              </a:ext>
            </a:extLst>
          </p:cNvPr>
          <p:cNvSpPr txBox="1"/>
          <p:nvPr/>
        </p:nvSpPr>
        <p:spPr>
          <a:xfrm>
            <a:off x="2931663" y="1059524"/>
            <a:ext cx="5892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bg2">
                    <a:lumMod val="25000"/>
                  </a:schemeClr>
                </a:solidFill>
                <a:latin typeface="Bahnschrift SemiLight SemiConde" panose="020B0502040204020203" pitchFamily="34" charset="0"/>
              </a:rPr>
              <a:t>відображення варіантів використання системи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Bahnschrift SemiLight SemiConde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952B29-7A5D-24B3-FD43-6F0EB3CF6F66}"/>
              </a:ext>
            </a:extLst>
          </p:cNvPr>
          <p:cNvSpPr txBox="1"/>
          <p:nvPr/>
        </p:nvSpPr>
        <p:spPr>
          <a:xfrm>
            <a:off x="11195880" y="6329631"/>
            <a:ext cx="51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45627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1FBA3F5-43E7-4DBF-A8DA-6E7530AF92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D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E12B09-F310-46CA-B8C0-C1849127E1A0}"/>
              </a:ext>
            </a:extLst>
          </p:cNvPr>
          <p:cNvSpPr txBox="1"/>
          <p:nvPr/>
        </p:nvSpPr>
        <p:spPr>
          <a:xfrm>
            <a:off x="7100926" y="372881"/>
            <a:ext cx="4660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000" dirty="0">
                <a:latin typeface="Bahnschrift SemiLight SemiConde" panose="020B0502040204020203" pitchFamily="34" charset="0"/>
              </a:rPr>
              <a:t>Діаграма діяльності</a:t>
            </a:r>
            <a:endParaRPr lang="en-US" sz="3600" dirty="0">
              <a:latin typeface="Bahnschrift SemiLight SemiConde" panose="020B0502040204020203" pitchFamily="34" charset="0"/>
            </a:endParaRP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36DA7958-9BD0-4F0E-8F4B-AAA139529B3B}"/>
              </a:ext>
            </a:extLst>
          </p:cNvPr>
          <p:cNvCxnSpPr>
            <a:cxnSpLocks/>
          </p:cNvCxnSpPr>
          <p:nvPr/>
        </p:nvCxnSpPr>
        <p:spPr>
          <a:xfrm>
            <a:off x="6096000" y="1132491"/>
            <a:ext cx="5664963" cy="0"/>
          </a:xfrm>
          <a:prstGeom prst="line">
            <a:avLst/>
          </a:prstGeom>
          <a:ln w="57150">
            <a:solidFill>
              <a:srgbClr val="B911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4B822CF-2031-4D55-9868-DBC1B309D1DF}"/>
              </a:ext>
            </a:extLst>
          </p:cNvPr>
          <p:cNvSpPr txBox="1"/>
          <p:nvPr/>
        </p:nvSpPr>
        <p:spPr>
          <a:xfrm>
            <a:off x="6096000" y="1132490"/>
            <a:ext cx="5504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bg2">
                    <a:lumMod val="25000"/>
                  </a:schemeClr>
                </a:solidFill>
                <a:latin typeface="Bahnschrift SemiLight SemiConde" panose="020B0502040204020203" pitchFamily="34" charset="0"/>
              </a:rPr>
              <a:t>відображення потоків робіт та операцій 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Bahnschrift SemiLight SemiConde" panose="020B0502040204020203" pitchFamily="34" charset="0"/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40945A68-CB86-4D69-80C6-D3800611A5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11"/>
          <a:stretch/>
        </p:blipFill>
        <p:spPr>
          <a:xfrm>
            <a:off x="6520592" y="2320030"/>
            <a:ext cx="5671408" cy="454820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CFF88C0-F472-B2E8-D2E2-9806421ABD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998"/>
          <a:stretch/>
        </p:blipFill>
        <p:spPr>
          <a:xfrm>
            <a:off x="231180" y="1645879"/>
            <a:ext cx="9224792" cy="47267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324607-C8EB-FCF1-7BD6-DBB1DD4E7E3E}"/>
              </a:ext>
            </a:extLst>
          </p:cNvPr>
          <p:cNvSpPr txBox="1"/>
          <p:nvPr/>
        </p:nvSpPr>
        <p:spPr>
          <a:xfrm>
            <a:off x="11195880" y="6329631"/>
            <a:ext cx="51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25329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1FBA3F5-43E7-4DBF-A8DA-6E7530AF92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D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E12B09-F310-46CA-B8C0-C1849127E1A0}"/>
              </a:ext>
            </a:extLst>
          </p:cNvPr>
          <p:cNvSpPr txBox="1"/>
          <p:nvPr/>
        </p:nvSpPr>
        <p:spPr>
          <a:xfrm>
            <a:off x="3749949" y="413194"/>
            <a:ext cx="4757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dirty="0">
                <a:latin typeface="Bahnschrift SemiLight SemiConde" panose="020B0502040204020203" pitchFamily="34" charset="0"/>
              </a:rPr>
              <a:t>Діаграма компонентів</a:t>
            </a:r>
            <a:endParaRPr lang="en-US" sz="3600" dirty="0">
              <a:latin typeface="Bahnschrift SemiLight SemiConde" panose="020B0502040204020203" pitchFamily="34" charset="0"/>
            </a:endParaRP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37AB8062-85B9-4733-BA6F-E194CCEE0668}"/>
              </a:ext>
            </a:extLst>
          </p:cNvPr>
          <p:cNvCxnSpPr>
            <a:cxnSpLocks/>
          </p:cNvCxnSpPr>
          <p:nvPr/>
        </p:nvCxnSpPr>
        <p:spPr>
          <a:xfrm>
            <a:off x="2584856" y="1059525"/>
            <a:ext cx="6585648" cy="0"/>
          </a:xfrm>
          <a:prstGeom prst="line">
            <a:avLst/>
          </a:prstGeom>
          <a:ln w="57150">
            <a:solidFill>
              <a:srgbClr val="B911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Рисунок 103">
            <a:extLst>
              <a:ext uri="{FF2B5EF4-FFF2-40B4-BE49-F238E27FC236}">
                <a16:creationId xmlns:a16="http://schemas.microsoft.com/office/drawing/2014/main" id="{DAE258A8-7A61-40AD-90CE-11C1B51ED2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11"/>
          <a:stretch/>
        </p:blipFill>
        <p:spPr>
          <a:xfrm rot="10800000">
            <a:off x="0" y="-1"/>
            <a:ext cx="3685047" cy="2955235"/>
          </a:xfrm>
          <a:prstGeom prst="rect">
            <a:avLst/>
          </a:prstGeom>
        </p:spPr>
      </p:pic>
      <p:pic>
        <p:nvPicPr>
          <p:cNvPr id="1033" name="Рисунок 1032">
            <a:extLst>
              <a:ext uri="{FF2B5EF4-FFF2-40B4-BE49-F238E27FC236}">
                <a16:creationId xmlns:a16="http://schemas.microsoft.com/office/drawing/2014/main" id="{53ACE3A2-2BF4-44D1-B2CF-FE377F1BC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6268" y="4790364"/>
            <a:ext cx="2875731" cy="20812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6AFD82-452F-4046-9079-4F6F3782E93A}"/>
              </a:ext>
            </a:extLst>
          </p:cNvPr>
          <p:cNvSpPr txBox="1"/>
          <p:nvPr/>
        </p:nvSpPr>
        <p:spPr>
          <a:xfrm>
            <a:off x="3268892" y="1120331"/>
            <a:ext cx="5504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bg2">
                    <a:lumMod val="25000"/>
                  </a:schemeClr>
                </a:solidFill>
                <a:latin typeface="Bahnschrift SemiLight SemiConde" panose="020B0502040204020203" pitchFamily="34" charset="0"/>
              </a:rPr>
              <a:t>фізичне представлення системи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Bahnschrift SemiLight SemiConde" panose="020B0502040204020203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FDF30B6-6014-587E-2D9D-0E524E9F8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4880" y="1683856"/>
            <a:ext cx="9607144" cy="41999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DB457C-5538-E23E-7A95-3158C82A908B}"/>
              </a:ext>
            </a:extLst>
          </p:cNvPr>
          <p:cNvSpPr txBox="1"/>
          <p:nvPr/>
        </p:nvSpPr>
        <p:spPr>
          <a:xfrm>
            <a:off x="11195880" y="6329631"/>
            <a:ext cx="51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97863379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21">
      <a:dk1>
        <a:sysClr val="windowText" lastClr="000000"/>
      </a:dk1>
      <a:lt1>
        <a:sysClr val="window" lastClr="FFFFFF"/>
      </a:lt1>
      <a:dk2>
        <a:srgbClr val="E3C375"/>
      </a:dk2>
      <a:lt2>
        <a:srgbClr val="E7E6E6"/>
      </a:lt2>
      <a:accent1>
        <a:srgbClr val="485441"/>
      </a:accent1>
      <a:accent2>
        <a:srgbClr val="EBFFE4"/>
      </a:accent2>
      <a:accent3>
        <a:srgbClr val="AAC59E"/>
      </a:accent3>
      <a:accent4>
        <a:srgbClr val="7C4B79"/>
      </a:accent4>
      <a:accent5>
        <a:srgbClr val="C59EC3"/>
      </a:accent5>
      <a:accent6>
        <a:srgbClr val="302030"/>
      </a:accent6>
      <a:hlink>
        <a:srgbClr val="0563C1"/>
      </a:hlink>
      <a:folHlink>
        <a:srgbClr val="954F72"/>
      </a:folHlink>
    </a:clrScheme>
    <a:fontScheme name="Custom 74">
      <a:majorFont>
        <a:latin typeface="Avenir Next LT Pro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DFDFD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59391977_TF16411246_Win32" id="{2BD89117-A0B3-495A-8DB2-8C139F5796E8}" vid="{72690631-4DA7-4FF2-8E5E-E197584AC819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8CF18AE-D61A-46A3-9130-AB96E808872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509A09C-A249-4D30-8888-26F183AD87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416BC72-0158-4AB8-9F35-F365C88D29D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для ресторана</Template>
  <TotalTime>3633</TotalTime>
  <Words>774</Words>
  <Application>Microsoft Office PowerPoint</Application>
  <PresentationFormat>Широкий екран</PresentationFormat>
  <Paragraphs>100</Paragraphs>
  <Slides>17</Slides>
  <Notes>17</Notes>
  <HiddenSlides>0</HiddenSlides>
  <MMClips>1</MMClips>
  <ScaleCrop>false</ScaleCrop>
  <HeadingPairs>
    <vt:vector size="6" baseType="variant">
      <vt:variant>
        <vt:lpstr>Використані шрифти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17</vt:i4>
      </vt:variant>
    </vt:vector>
  </HeadingPairs>
  <TitlesOfParts>
    <vt:vector size="26" baseType="lpstr">
      <vt:lpstr>Arial</vt:lpstr>
      <vt:lpstr>Bahnschrift SemiLight Condensed</vt:lpstr>
      <vt:lpstr>Bahnschrift SemiLight SemiConde</vt:lpstr>
      <vt:lpstr>Calibri</vt:lpstr>
      <vt:lpstr>Courier New</vt:lpstr>
      <vt:lpstr>Kunstler Script</vt:lpstr>
      <vt:lpstr>Symbol</vt:lpstr>
      <vt:lpstr>Times New Roman</vt:lpstr>
      <vt:lpstr>Тема Office</vt:lpstr>
      <vt:lpstr>Автоматизація системи роботи кафе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Автоматизація системи роботи кафе</dc:title>
  <dc:creator>Настя Травина</dc:creator>
  <cp:lastModifiedBy>Анастасія Травіна</cp:lastModifiedBy>
  <cp:revision>9</cp:revision>
  <dcterms:created xsi:type="dcterms:W3CDTF">2022-05-20T18:41:21Z</dcterms:created>
  <dcterms:modified xsi:type="dcterms:W3CDTF">2024-06-14T01:38:07Z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